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8.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9.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0.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1.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2" r:id="rId1"/>
    <p:sldMasterId id="2147483861" r:id="rId2"/>
    <p:sldMasterId id="2147483863" r:id="rId3"/>
    <p:sldMasterId id="2147483892" r:id="rId4"/>
    <p:sldMasterId id="2147483905" r:id="rId5"/>
    <p:sldMasterId id="2147483934" r:id="rId6"/>
    <p:sldMasterId id="2147483959" r:id="rId7"/>
    <p:sldMasterId id="2147483979" r:id="rId8"/>
    <p:sldMasterId id="2147484000" r:id="rId9"/>
    <p:sldMasterId id="2147484020" r:id="rId10"/>
    <p:sldMasterId id="2147484040" r:id="rId11"/>
    <p:sldMasterId id="2147484076" r:id="rId12"/>
  </p:sldMasterIdLst>
  <p:notesMasterIdLst>
    <p:notesMasterId r:id="rId40"/>
  </p:notesMasterIdLst>
  <p:handoutMasterIdLst>
    <p:handoutMasterId r:id="rId41"/>
  </p:handoutMasterIdLst>
  <p:sldIdLst>
    <p:sldId id="508" r:id="rId13"/>
    <p:sldId id="557" r:id="rId14"/>
    <p:sldId id="462" r:id="rId15"/>
    <p:sldId id="564" r:id="rId16"/>
    <p:sldId id="532" r:id="rId17"/>
    <p:sldId id="530" r:id="rId18"/>
    <p:sldId id="531" r:id="rId19"/>
    <p:sldId id="540" r:id="rId20"/>
    <p:sldId id="558" r:id="rId21"/>
    <p:sldId id="550" r:id="rId22"/>
    <p:sldId id="536" r:id="rId23"/>
    <p:sldId id="538" r:id="rId24"/>
    <p:sldId id="533" r:id="rId25"/>
    <p:sldId id="537" r:id="rId26"/>
    <p:sldId id="535" r:id="rId27"/>
    <p:sldId id="539" r:id="rId28"/>
    <p:sldId id="565" r:id="rId29"/>
    <p:sldId id="566" r:id="rId30"/>
    <p:sldId id="541" r:id="rId31"/>
    <p:sldId id="545" r:id="rId32"/>
    <p:sldId id="560" r:id="rId33"/>
    <p:sldId id="561" r:id="rId34"/>
    <p:sldId id="562" r:id="rId35"/>
    <p:sldId id="567" r:id="rId36"/>
    <p:sldId id="563" r:id="rId37"/>
    <p:sldId id="556" r:id="rId38"/>
    <p:sldId id="516" r:id="rId39"/>
  </p:sldIdLst>
  <p:sldSz cx="12188825" cy="6858000"/>
  <p:notesSz cx="6858000" cy="9144000"/>
  <p:defaultText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516888-A0F1-43A0-BB01-A22305A384D1}">
          <p14:sldIdLst>
            <p14:sldId id="508"/>
            <p14:sldId id="557"/>
            <p14:sldId id="462"/>
            <p14:sldId id="564"/>
            <p14:sldId id="532"/>
            <p14:sldId id="530"/>
            <p14:sldId id="531"/>
            <p14:sldId id="540"/>
            <p14:sldId id="558"/>
            <p14:sldId id="550"/>
            <p14:sldId id="536"/>
            <p14:sldId id="538"/>
            <p14:sldId id="533"/>
            <p14:sldId id="537"/>
            <p14:sldId id="535"/>
            <p14:sldId id="539"/>
            <p14:sldId id="565"/>
            <p14:sldId id="566"/>
            <p14:sldId id="541"/>
            <p14:sldId id="545"/>
            <p14:sldId id="560"/>
            <p14:sldId id="561"/>
            <p14:sldId id="562"/>
            <p14:sldId id="567"/>
            <p14:sldId id="563"/>
            <p14:sldId id="556"/>
            <p14:sldId id="516"/>
          </p14:sldIdLst>
        </p14:section>
      </p14:sectionLst>
    </p:ext>
    <p:ext uri="{EFAFB233-063F-42B5-8137-9DF3F51BA10A}">
      <p15:sldGuideLst xmlns:p15="http://schemas.microsoft.com/office/powerpoint/2012/main">
        <p15:guide id="1" orient="horz" pos="144">
          <p15:clr>
            <a:srgbClr val="A4A3A4"/>
          </p15:clr>
        </p15:guide>
        <p15:guide id="2" orient="horz" pos="1200">
          <p15:clr>
            <a:srgbClr val="A4A3A4"/>
          </p15:clr>
        </p15:guide>
        <p15:guide id="3" orient="horz" pos="2736">
          <p15:clr>
            <a:srgbClr val="A4A3A4"/>
          </p15:clr>
        </p15:guide>
        <p15:guide id="4" orient="horz" pos="4176">
          <p15:clr>
            <a:srgbClr val="A4A3A4"/>
          </p15:clr>
        </p15:guide>
        <p15:guide id="5" orient="horz" pos="1488">
          <p15:clr>
            <a:srgbClr val="A4A3A4"/>
          </p15:clr>
        </p15:guide>
        <p15:guide id="6" orient="horz" pos="912">
          <p15:clr>
            <a:srgbClr val="A4A3A4"/>
          </p15:clr>
        </p15:guide>
        <p15:guide id="7" pos="3839">
          <p15:clr>
            <a:srgbClr val="A4A3A4"/>
          </p15:clr>
        </p15:guide>
        <p15:guide id="8" pos="327">
          <p15:clr>
            <a:srgbClr val="A4A3A4"/>
          </p15:clr>
        </p15:guide>
        <p15:guide id="9" pos="1190">
          <p15:clr>
            <a:srgbClr val="A4A3A4"/>
          </p15:clr>
        </p15:guide>
        <p15:guide id="10" pos="7350">
          <p15:clr>
            <a:srgbClr val="A4A3A4"/>
          </p15:clr>
        </p15:guide>
        <p15:guide id="11" pos="7063">
          <p15:clr>
            <a:srgbClr val="A4A3A4"/>
          </p15:clr>
        </p15:guide>
        <p15:guide id="12" pos="61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95959"/>
    <a:srgbClr val="FFFFFF"/>
    <a:srgbClr val="429A16"/>
    <a:srgbClr val="F8F57B"/>
    <a:srgbClr val="59D01E"/>
    <a:srgbClr val="ACE58F"/>
    <a:srgbClr val="292929"/>
    <a:srgbClr val="333333"/>
    <a:srgbClr val="F6A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63" autoAdjust="0"/>
    <p:restoredTop sz="67672" autoAdjust="0"/>
  </p:normalViewPr>
  <p:slideViewPr>
    <p:cSldViewPr snapToGrid="0">
      <p:cViewPr varScale="1">
        <p:scale>
          <a:sx n="89" d="100"/>
          <a:sy n="89" d="100"/>
        </p:scale>
        <p:origin x="1716" y="96"/>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40" d="100"/>
        <a:sy n="40" d="100"/>
      </p:scale>
      <p:origin x="0" y="0"/>
    </p:cViewPr>
  </p:sorterViewPr>
  <p:notesViewPr>
    <p:cSldViewPr snapToGrid="0" showGuides="1">
      <p:cViewPr varScale="1">
        <p:scale>
          <a:sx n="81" d="100"/>
          <a:sy n="81"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slideMaster" Target="slideMasters/slideMaster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commentAuthors" Target="commentAuthor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solidFill>
                  <a:schemeClr val="tx1">
                    <a:alpha val="99000"/>
                  </a:schemeClr>
                </a:solidFill>
                <a:latin typeface="Segoe UI" pitchFamily="34" charset="0"/>
              </a:rPr>
              <a:t>TechEd</a:t>
            </a:r>
            <a:r>
              <a:rPr lang="en-US" dirty="0" smtClean="0">
                <a:solidFill>
                  <a:schemeClr val="tx1">
                    <a:alpha val="99000"/>
                  </a:schemeClr>
                </a:solidFill>
                <a:latin typeface="Segoe UI" pitchFamily="34" charset="0"/>
              </a:rPr>
              <a:t>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3/25/2013</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chemeClr val="tx1">
                    <a:alpha val="99000"/>
                  </a:schemeClr>
                </a:solidFill>
                <a:latin typeface="Segoe UI" pitchFamily="34" charset="0"/>
              </a:rPr>
            </a:br>
            <a:r>
              <a:rPr lang="en-US" sz="500" dirty="0" smtClean="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smtClean="0"/>
              <a:t>TechEd 2012</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3/25/2013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197" rtl="0" eaLnBrk="1" latinLnBrk="0" hangingPunct="1">
      <a:lnSpc>
        <a:spcPct val="90000"/>
      </a:lnSpc>
      <a:spcAft>
        <a:spcPts val="333"/>
      </a:spcAft>
      <a:defRPr sz="900" kern="1200">
        <a:solidFill>
          <a:schemeClr val="tx1">
            <a:alpha val="99000"/>
          </a:schemeClr>
        </a:solidFill>
        <a:latin typeface="Segoe UI" pitchFamily="34" charset="0"/>
        <a:ea typeface="+mn-ea"/>
        <a:cs typeface="+mn-cs"/>
      </a:defRPr>
    </a:lvl1pPr>
    <a:lvl2pPr marL="212943" indent="-105810"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2pPr>
    <a:lvl3pPr marL="328011" indent="-115069"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3pPr>
    <a:lvl4pPr marL="482758" indent="-146811"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4pPr>
    <a:lvl5pPr marL="615022" indent="-115069"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5pPr>
    <a:lvl6pPr marL="2285493" algn="l" defTabSz="914197" rtl="0" eaLnBrk="1" latinLnBrk="0" hangingPunct="1">
      <a:defRPr sz="1200" kern="1200">
        <a:solidFill>
          <a:schemeClr val="tx1"/>
        </a:solidFill>
        <a:latin typeface="+mn-lt"/>
        <a:ea typeface="+mn-ea"/>
        <a:cs typeface="+mn-cs"/>
      </a:defRPr>
    </a:lvl6pPr>
    <a:lvl7pPr marL="2742593" algn="l" defTabSz="914197" rtl="0" eaLnBrk="1" latinLnBrk="0" hangingPunct="1">
      <a:defRPr sz="1200" kern="1200">
        <a:solidFill>
          <a:schemeClr val="tx1"/>
        </a:solidFill>
        <a:latin typeface="+mn-lt"/>
        <a:ea typeface="+mn-ea"/>
        <a:cs typeface="+mn-cs"/>
      </a:defRPr>
    </a:lvl7pPr>
    <a:lvl8pPr marL="3199691" algn="l" defTabSz="914197" rtl="0" eaLnBrk="1" latinLnBrk="0" hangingPunct="1">
      <a:defRPr sz="1200" kern="1200">
        <a:solidFill>
          <a:schemeClr val="tx1"/>
        </a:solidFill>
        <a:latin typeface="+mn-lt"/>
        <a:ea typeface="+mn-ea"/>
        <a:cs typeface="+mn-cs"/>
      </a:defRPr>
    </a:lvl8pPr>
    <a:lvl9pPr marL="3656790" algn="l" defTabSz="9141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go.microsoft.com/fwlink/?LinkID=267130&amp;clcid=0x409"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go.microsoft.com/fwlink/?LinkID=267130&amp;clcid=0x409"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mailto:zumosla@microsoft.co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mailto:mobileservices@microsoft.com?subject=SLA%20for%20Mobile%20Service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mailto:mobileservices@microsoft.com?subject=SLA%20for%20Mobile%20Service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Notes:</a:t>
            </a:r>
          </a:p>
          <a:p>
            <a:pPr marL="0" marR="0" indent="0" algn="l" defTabSz="914287" rtl="0" eaLnBrk="1" fontAlgn="auto" latinLnBrk="0" hangingPunct="1">
              <a:lnSpc>
                <a:spcPct val="90000"/>
              </a:lnSpc>
              <a:spcBef>
                <a:spcPts val="0"/>
              </a:spcBef>
              <a:spcAft>
                <a:spcPts val="333"/>
              </a:spcAft>
              <a:buClrTx/>
              <a:buSzTx/>
              <a:buFontTx/>
              <a:buNone/>
              <a:tabLst/>
              <a:defRPr/>
            </a:pPr>
            <a:r>
              <a:rPr lang="en-US" dirty="0" smtClean="0"/>
              <a:t>You can see a recorded version of this deck here </a:t>
            </a:r>
            <a:r>
              <a:rPr lang="en-US" dirty="0" smtClean="0">
                <a:hlinkClick r:id="rId3"/>
              </a:rPr>
              <a:t>http://go.microsoft.com/fwlink/?LinkID=267130&amp;clcid=0x409</a:t>
            </a:r>
            <a:r>
              <a:rPr lang="en-US" dirty="0" smtClean="0"/>
              <a:t> </a:t>
            </a:r>
          </a:p>
          <a:p>
            <a:endParaRPr lang="en-US" b="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448028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marR="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i="0" dirty="0" smtClean="0"/>
              <a:t>Builds on the getting started application to Demonstrate how to add some simple server logic to an operation like the Insert operation.  See example in video here </a:t>
            </a:r>
            <a:r>
              <a:rPr lang="en-US" dirty="0" smtClean="0">
                <a:hlinkClick r:id="rId3"/>
              </a:rPr>
              <a:t>http://go.microsoft.com/fwlink/?LinkID=267130&amp;clcid=0x409</a:t>
            </a:r>
            <a:r>
              <a:rPr lang="en-US" dirty="0" smtClean="0"/>
              <a:t> </a:t>
            </a:r>
          </a:p>
          <a:p>
            <a:pPr marL="171450" indent="-171450">
              <a:buFont typeface="Arial" pitchFamily="34" charset="0"/>
              <a:buChar char="•"/>
            </a:pPr>
            <a:endParaRPr lang="en-US" i="0" dirty="0" smtClean="0"/>
          </a:p>
          <a:p>
            <a:pPr marL="171450" indent="-171450">
              <a:buFont typeface="Arial" pitchFamily="34" charset="0"/>
              <a:buChar char="•"/>
            </a:pPr>
            <a:endParaRPr lang="en-US" i="0" dirty="0" smtClean="0"/>
          </a:p>
          <a:p>
            <a:pPr marL="0" indent="0">
              <a:buFont typeface="Arial" pitchFamily="34" charset="0"/>
              <a:buNone/>
            </a:pPr>
            <a:r>
              <a:rPr lang="en-US" i="0" dirty="0" smtClean="0"/>
              <a:t>if(</a:t>
            </a:r>
            <a:r>
              <a:rPr lang="en-US" i="0" dirty="0" err="1" smtClean="0"/>
              <a:t>item.text.length</a:t>
            </a:r>
            <a:r>
              <a:rPr lang="en-US" i="0" baseline="0" dirty="0" smtClean="0"/>
              <a:t> &lt; 5)</a:t>
            </a:r>
          </a:p>
          <a:p>
            <a:pPr marL="0" indent="0">
              <a:buFont typeface="Arial" pitchFamily="34" charset="0"/>
              <a:buNone/>
            </a:pPr>
            <a:r>
              <a:rPr lang="en-US" i="0" baseline="0" dirty="0" smtClean="0"/>
              <a:t>	{</a:t>
            </a:r>
            <a:r>
              <a:rPr lang="en-US" i="0" baseline="0" dirty="0" err="1" smtClean="0"/>
              <a:t>request.respond</a:t>
            </a:r>
            <a:r>
              <a:rPr lang="en-US" i="0" baseline="0" dirty="0" smtClean="0"/>
              <a:t>(</a:t>
            </a:r>
            <a:r>
              <a:rPr lang="en-US" i="0" baseline="0" dirty="0" err="1" smtClean="0"/>
              <a:t>statusCodes.BAD_REQUEST</a:t>
            </a:r>
            <a:r>
              <a:rPr lang="en-US" i="0" baseline="0" dirty="0" smtClean="0"/>
              <a:t>, ‘too short’);}</a:t>
            </a:r>
          </a:p>
          <a:p>
            <a:pPr marL="0" indent="0">
              <a:buFont typeface="Arial" pitchFamily="34" charset="0"/>
              <a:buNone/>
            </a:pPr>
            <a:r>
              <a:rPr lang="en-US" i="0" baseline="0" dirty="0" smtClean="0"/>
              <a:t>Else</a:t>
            </a:r>
          </a:p>
          <a:p>
            <a:pPr marL="0" indent="0">
              <a:buFont typeface="Arial" pitchFamily="34" charset="0"/>
              <a:buNone/>
            </a:pPr>
            <a:r>
              <a:rPr lang="en-US" i="0" baseline="0" dirty="0" smtClean="0"/>
              <a:t>	{</a:t>
            </a:r>
            <a:r>
              <a:rPr lang="en-US" i="0" baseline="0" dirty="0" err="1" smtClean="0"/>
              <a:t>request.execute</a:t>
            </a:r>
            <a:r>
              <a:rPr lang="en-US" i="0" baseline="0" dirty="0" smtClean="0"/>
              <a:t>();}</a:t>
            </a:r>
            <a:endParaRPr lang="en-US" i="0" dirty="0" smtClean="0"/>
          </a:p>
          <a:p>
            <a:pPr marL="171450" indent="-171450">
              <a:buFont typeface="Arial" pitchFamily="34" charset="0"/>
              <a:buChar char="•"/>
            </a:pPr>
            <a:endParaRPr lang="en-US" i="0" dirty="0" smtClean="0"/>
          </a:p>
          <a:p>
            <a:pPr marL="0" indent="0">
              <a:buFont typeface="Arial" pitchFamily="34" charset="0"/>
              <a:buNone/>
            </a:pPr>
            <a:endParaRPr lang="en-US" i="0" dirty="0" smtClean="0"/>
          </a:p>
          <a:p>
            <a:pPr marL="171450" indent="-171450">
              <a:buFont typeface="Arial" pitchFamily="34" charset="0"/>
              <a:buChar char="•"/>
            </a:pPr>
            <a:endParaRPr lang="en-US" i="0" dirty="0" smtClean="0"/>
          </a:p>
          <a:p>
            <a:pPr marL="0" indent="0">
              <a:buFont typeface="Arial" pitchFamily="34" charset="0"/>
              <a:buNone/>
            </a:pPr>
            <a:endParaRPr lang="en-US" i="0" dirty="0" smtClean="0"/>
          </a:p>
          <a:p>
            <a:pPr marL="0" lvl="0" indent="0">
              <a:buFont typeface="Arial" pitchFamily="34" charset="0"/>
              <a:buNone/>
            </a:pPr>
            <a:r>
              <a:rPr lang="en-US" sz="900" kern="1200" dirty="0" smtClean="0">
                <a:solidFill>
                  <a:schemeClr val="tx1"/>
                </a:solidFill>
                <a:effectLst/>
                <a:latin typeface="Segoe UI" pitchFamily="34" charset="0"/>
                <a:ea typeface="+mn-ea"/>
                <a:cs typeface="+mn-cs"/>
              </a:rPr>
              <a:t> </a:t>
            </a:r>
            <a:endParaRPr lang="en-US" sz="900" kern="1200" baseline="0" dirty="0" smtClean="0">
              <a:solidFill>
                <a:schemeClr val="tx1"/>
              </a:solidFill>
              <a:effectLst/>
              <a:latin typeface="Segoe UI" pitchFamily="34" charset="0"/>
              <a:ea typeface="+mn-ea"/>
              <a:cs typeface="+mn-cs"/>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push notification lifecycle to give context for the demo</a:t>
            </a:r>
            <a:r>
              <a:rPr lang="en-US" sz="900" kern="1200" baseline="0" dirty="0" smtClean="0">
                <a:solidFill>
                  <a:schemeClr val="tx1"/>
                </a:solidFill>
                <a:effectLst/>
                <a:latin typeface="Segoe UI" pitchFamily="34" charset="0"/>
                <a:ea typeface="+mn-ea"/>
                <a:cs typeface="+mn-cs"/>
              </a:rPr>
              <a:t> coming up</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WNS is free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the start screen and talk about how push notifications can be used to </a:t>
            </a:r>
            <a:r>
              <a:rPr lang="en-US" sz="900" kern="1200" dirty="0" err="1" smtClean="0">
                <a:solidFill>
                  <a:schemeClr val="tx1"/>
                </a:solidFill>
                <a:effectLst/>
                <a:latin typeface="Segoe UI" pitchFamily="34" charset="0"/>
                <a:ea typeface="+mn-ea"/>
                <a:cs typeface="+mn-cs"/>
              </a:rPr>
              <a:t>lightup</a:t>
            </a:r>
            <a:r>
              <a:rPr lang="en-US" sz="900" kern="1200" dirty="0" smtClean="0">
                <a:solidFill>
                  <a:schemeClr val="tx1"/>
                </a:solidFill>
                <a:effectLst/>
                <a:latin typeface="Segoe UI" pitchFamily="34" charset="0"/>
                <a:ea typeface="+mn-ea"/>
                <a:cs typeface="+mn-cs"/>
              </a:rPr>
              <a:t> the start screen</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Green components are those FREE services Microsoft provides</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Blue components are</a:t>
            </a:r>
            <a:r>
              <a:rPr lang="en-US" sz="900" kern="1200" baseline="0" dirty="0" smtClean="0">
                <a:solidFill>
                  <a:schemeClr val="tx1"/>
                </a:solidFill>
                <a:effectLst/>
                <a:latin typeface="Segoe UI" pitchFamily="34" charset="0"/>
                <a:ea typeface="+mn-ea"/>
                <a:cs typeface="+mn-cs"/>
              </a:rPr>
              <a:t> those components that the application developer must write.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1 – using the </a:t>
            </a:r>
            <a:r>
              <a:rPr lang="en-US" sz="900" kern="1200" baseline="0" dirty="0" err="1" smtClean="0">
                <a:solidFill>
                  <a:schemeClr val="tx1"/>
                </a:solidFill>
                <a:effectLst/>
                <a:latin typeface="Segoe UI" pitchFamily="34" charset="0"/>
                <a:ea typeface="+mn-ea"/>
                <a:cs typeface="+mn-cs"/>
              </a:rPr>
              <a:t>WinRT</a:t>
            </a:r>
            <a:r>
              <a:rPr lang="en-US" sz="900" kern="1200" baseline="0" dirty="0" smtClean="0">
                <a:solidFill>
                  <a:schemeClr val="tx1"/>
                </a:solidFill>
                <a:effectLst/>
                <a:latin typeface="Segoe UI" pitchFamily="34" charset="0"/>
                <a:ea typeface="+mn-ea"/>
                <a:cs typeface="+mn-cs"/>
              </a:rPr>
              <a:t> API request a channel.  A channel uniquely identifies an app and its tile.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Step</a:t>
            </a:r>
            <a:r>
              <a:rPr lang="en-US" sz="900" kern="1200" baseline="0" dirty="0" smtClean="0">
                <a:solidFill>
                  <a:schemeClr val="tx1"/>
                </a:solidFill>
                <a:effectLst/>
                <a:latin typeface="Segoe UI" pitchFamily="34" charset="0"/>
                <a:ea typeface="+mn-ea"/>
                <a:cs typeface="+mn-cs"/>
              </a:rPr>
              <a:t> 2 – channel is then registered and stored in your Mobile service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When your application specific logic determines that it is time to send a notification you can retrieve the channel and compose a notification to be sent.  This is a two step process that first requires your service to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against WNS and then compose and send a notification.  Mobile Services makes this step incredibly easy.</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part 2 – WNS will take care of delivering the notification and the Notification client platform will deal with surfacing that notification for you and rendering the tile/toast/badge </a:t>
            </a:r>
            <a:r>
              <a:rPr lang="en-US" sz="900" kern="1200" baseline="0" dirty="0" err="1" smtClean="0">
                <a:solidFill>
                  <a:schemeClr val="tx1"/>
                </a:solidFill>
                <a:effectLst/>
                <a:latin typeface="Segoe UI" pitchFamily="34" charset="0"/>
                <a:ea typeface="+mn-ea"/>
                <a:cs typeface="+mn-cs"/>
              </a:rPr>
              <a:t>etc</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926929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types of notifications available with WNS</a:t>
            </a: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how WNS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credentails</a:t>
            </a:r>
            <a:r>
              <a:rPr lang="en-US" sz="900" kern="1200" baseline="0" dirty="0" smtClean="0">
                <a:solidFill>
                  <a:schemeClr val="tx1"/>
                </a:solidFill>
                <a:effectLst/>
                <a:latin typeface="Segoe UI" pitchFamily="34" charset="0"/>
                <a:ea typeface="+mn-ea"/>
                <a:cs typeface="+mn-cs"/>
              </a:rPr>
              <a:t> are captured </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the API  namespace for push</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slide</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Raw notification support coming soon. </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Continue</a:t>
            </a:r>
            <a:r>
              <a:rPr lang="en-US" sz="900" kern="1200" baseline="0" dirty="0" smtClean="0">
                <a:solidFill>
                  <a:schemeClr val="tx1"/>
                </a:solidFill>
                <a:effectLst/>
                <a:latin typeface="Segoe UI" pitchFamily="34" charset="0"/>
                <a:ea typeface="+mn-ea"/>
                <a:cs typeface="+mn-cs"/>
              </a:rPr>
              <a:t> building out the Getting Started sample by adding Push Notifications to send a toast or tile</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Full demo script and snippets available in the links on slide 2.</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options</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p>
          <a:p>
            <a:endParaRPr lang="en-US" sz="900" kern="1200" baseline="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effectLst/>
              </a:rPr>
              <a:t>Windows Azure Mobile Services enables you to set the following permissions on table operations: </a:t>
            </a:r>
          </a:p>
          <a:p>
            <a:r>
              <a:rPr lang="en-US" b="1" dirty="0" smtClean="0">
                <a:effectLst/>
              </a:rPr>
              <a:t>Everyone</a:t>
            </a:r>
            <a:r>
              <a:rPr lang="en-US" dirty="0" smtClean="0">
                <a:effectLst/>
              </a:rPr>
              <a:t>: This means that any request for the operation against the table is accepted. This option leaves your data wide-open for everyone to access. </a:t>
            </a:r>
            <a:br>
              <a:rPr lang="en-US" dirty="0" smtClean="0">
                <a:effectLst/>
              </a:rPr>
            </a:br>
            <a:r>
              <a:rPr lang="en-US" b="1" dirty="0" smtClean="0">
                <a:effectLst/>
              </a:rPr>
              <a:t>Anybody with the Application Key</a:t>
            </a:r>
            <a:r>
              <a:rPr lang="en-US" dirty="0" smtClean="0">
                <a:effectLst/>
              </a:rPr>
              <a:t>: Only the correct application key is required to perform the operation. The application key is distributed with the application. Because this key is not securely distributed, it cannot be considered a security token. To secure access to you mobile service data, you must implement authentication. </a:t>
            </a:r>
            <a:br>
              <a:rPr lang="en-US" dirty="0" smtClean="0">
                <a:effectLst/>
              </a:rPr>
            </a:br>
            <a:r>
              <a:rPr lang="en-US" b="1" dirty="0" smtClean="0">
                <a:effectLst/>
              </a:rPr>
              <a:t>Only Authenticated Users</a:t>
            </a:r>
            <a:r>
              <a:rPr lang="en-US" dirty="0" smtClean="0">
                <a:effectLst/>
              </a:rPr>
              <a:t>: Only authenticated users are permitted to perform the operation. In this preview release, clients are authenticated by Live Connect services. Scripts can be used to further restrict access to tables based on an authenticated user. </a:t>
            </a:r>
            <a:br>
              <a:rPr lang="en-US" dirty="0" smtClean="0">
                <a:effectLst/>
              </a:rPr>
            </a:br>
            <a:r>
              <a:rPr lang="en-US" b="1" dirty="0" smtClean="0">
                <a:effectLst/>
              </a:rPr>
              <a:t>Only Scripts and Admins</a:t>
            </a:r>
            <a:r>
              <a:rPr lang="en-US" dirty="0" smtClean="0">
                <a:effectLst/>
              </a:rPr>
              <a:t>: The operation requires the service master key, which limits the operation only to registered scripts or to administrator accounts. </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The user parameter is available in all server side scripts methods and can be used to add more granular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polices on you CRUD operations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407043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Continue building out the Getting started application by adding auth.</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p>
          <a:p>
            <a:r>
              <a:rPr lang="en-US" sz="900" kern="1200" dirty="0" smtClean="0">
                <a:solidFill>
                  <a:schemeClr val="tx1"/>
                </a:solidFill>
                <a:effectLst/>
                <a:latin typeface="Segoe UI" pitchFamily="34" charset="0"/>
                <a:ea typeface="+mn-ea"/>
                <a:cs typeface="+mn-cs"/>
              </a:rPr>
              <a:t>Demo script with full code snippets available in</a:t>
            </a:r>
            <a:r>
              <a:rPr lang="en-US" sz="900" kern="1200" baseline="0" dirty="0" smtClean="0">
                <a:solidFill>
                  <a:schemeClr val="tx1"/>
                </a:solidFill>
                <a:effectLst/>
                <a:latin typeface="Segoe UI" pitchFamily="34" charset="0"/>
                <a:ea typeface="+mn-ea"/>
                <a:cs typeface="+mn-cs"/>
              </a:rPr>
              <a:t> link on slide 2</a:t>
            </a:r>
            <a:endParaRPr lang="en-US" dirty="0" smtClean="0">
              <a:effectLst/>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options</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Support for additional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providers</a:t>
            </a:r>
            <a:r>
              <a:rPr lang="en-US" sz="900" kern="1200" baseline="0" dirty="0" smtClean="0">
                <a:solidFill>
                  <a:schemeClr val="tx1"/>
                </a:solidFill>
                <a:effectLst/>
                <a:latin typeface="Segoe UI" pitchFamily="34" charset="0"/>
                <a:ea typeface="+mn-ea"/>
                <a:cs typeface="+mn-cs"/>
              </a:rPr>
              <a:t> such as Facebook are </a:t>
            </a:r>
            <a:r>
              <a:rPr lang="en-US" sz="900" kern="1200" dirty="0" smtClean="0">
                <a:solidFill>
                  <a:schemeClr val="tx1"/>
                </a:solidFill>
                <a:effectLst/>
                <a:latin typeface="Segoe UI" pitchFamily="34" charset="0"/>
                <a:ea typeface="+mn-ea"/>
                <a:cs typeface="+mn-cs"/>
              </a:rPr>
              <a:t>coming</a:t>
            </a:r>
            <a:r>
              <a:rPr lang="en-US" sz="900" kern="1200" baseline="0" dirty="0" smtClean="0">
                <a:solidFill>
                  <a:schemeClr val="tx1"/>
                </a:solidFill>
                <a:effectLst/>
                <a:latin typeface="Segoe UI" pitchFamily="34" charset="0"/>
                <a:ea typeface="+mn-ea"/>
                <a:cs typeface="+mn-cs"/>
              </a:rPr>
              <a:t> soon</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effectLst/>
              </a:rPr>
              <a:t>Windows Azure Mobile Services enables you to set the following permissions on table operations: </a:t>
            </a:r>
          </a:p>
          <a:p>
            <a:r>
              <a:rPr lang="en-US" b="1" dirty="0" smtClean="0">
                <a:effectLst/>
              </a:rPr>
              <a:t>Everyone</a:t>
            </a:r>
            <a:r>
              <a:rPr lang="en-US" dirty="0" smtClean="0">
                <a:effectLst/>
              </a:rPr>
              <a:t>: This means that any request for the operation against the table is accepted. This option leaves your data wide-open for everyone to access. </a:t>
            </a:r>
            <a:br>
              <a:rPr lang="en-US" dirty="0" smtClean="0">
                <a:effectLst/>
              </a:rPr>
            </a:br>
            <a:r>
              <a:rPr lang="en-US" b="1" dirty="0" smtClean="0">
                <a:effectLst/>
              </a:rPr>
              <a:t>Anybody with the Application Key</a:t>
            </a:r>
            <a:r>
              <a:rPr lang="en-US" dirty="0" smtClean="0">
                <a:effectLst/>
              </a:rPr>
              <a:t>: Only the correct application key is required to perform the operation. The application key is distributed with the application. Because this key is not securely distributed, it cannot be considered a security token. To secure access to you mobile service data, you must implement authentication. </a:t>
            </a:r>
            <a:br>
              <a:rPr lang="en-US" dirty="0" smtClean="0">
                <a:effectLst/>
              </a:rPr>
            </a:br>
            <a:r>
              <a:rPr lang="en-US" b="1" dirty="0" smtClean="0">
                <a:effectLst/>
              </a:rPr>
              <a:t>Only Authenticated Users</a:t>
            </a:r>
            <a:r>
              <a:rPr lang="en-US" dirty="0" smtClean="0">
                <a:effectLst/>
              </a:rPr>
              <a:t>: Only authenticated users are permitted to perform the operation. In this preview release, clients are authenticated by Live Connect services. Scripts can be used to further restrict access to tables based on an authenticated user. </a:t>
            </a:r>
            <a:br>
              <a:rPr lang="en-US" dirty="0" smtClean="0">
                <a:effectLst/>
              </a:rPr>
            </a:br>
            <a:r>
              <a:rPr lang="en-US" b="1" dirty="0" smtClean="0">
                <a:effectLst/>
              </a:rPr>
              <a:t>Only Scripts and Admins</a:t>
            </a:r>
            <a:r>
              <a:rPr lang="en-US" dirty="0" smtClean="0">
                <a:effectLst/>
              </a:rPr>
              <a:t>: The operation requires the service master key, which limits the operation only to registered scripts or to administrator accounts. </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The user parameter is available in all server side scripts methods and can be used to add more granular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polices on you CRUD operations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Continue building out the Getting started Mobile Service adding a Schedule</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p>
          <a:p>
            <a:r>
              <a:rPr lang="en-US" sz="900" kern="1200" dirty="0" smtClean="0">
                <a:solidFill>
                  <a:schemeClr val="tx1"/>
                </a:solidFill>
                <a:effectLst/>
                <a:latin typeface="Segoe UI" pitchFamily="34" charset="0"/>
                <a:ea typeface="+mn-ea"/>
                <a:cs typeface="+mn-cs"/>
              </a:rPr>
              <a:t>Demo script with full code snippets available in</a:t>
            </a:r>
            <a:r>
              <a:rPr lang="en-US" sz="900" kern="1200" baseline="0" dirty="0" smtClean="0">
                <a:solidFill>
                  <a:schemeClr val="tx1"/>
                </a:solidFill>
                <a:effectLst/>
                <a:latin typeface="Segoe UI" pitchFamily="34" charset="0"/>
                <a:ea typeface="+mn-ea"/>
                <a:cs typeface="+mn-cs"/>
              </a:rPr>
              <a:t> link on slide 2</a:t>
            </a:r>
            <a:endParaRPr lang="en-US" dirty="0" smtClean="0">
              <a:effectLst/>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a:t>
            </a:r>
            <a:r>
              <a:rPr lang="en-US" sz="900" kern="1200" baseline="0" dirty="0" smtClean="0">
                <a:solidFill>
                  <a:schemeClr val="tx1"/>
                </a:solidFill>
                <a:effectLst/>
                <a:latin typeface="Segoe UI" pitchFamily="34" charset="0"/>
                <a:ea typeface="+mn-ea"/>
                <a:cs typeface="+mn-cs"/>
              </a:rPr>
              <a:t> what Mobile Services provides as far as Diagnostics, Logging and Scale is concerned</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Note when moving a Mobile</a:t>
            </a:r>
            <a:r>
              <a:rPr lang="en-US" sz="900" kern="1200" baseline="0" dirty="0" smtClean="0">
                <a:solidFill>
                  <a:schemeClr val="tx1"/>
                </a:solidFill>
                <a:effectLst/>
                <a:latin typeface="Segoe UI" pitchFamily="34" charset="0"/>
                <a:ea typeface="+mn-ea"/>
                <a:cs typeface="+mn-cs"/>
              </a:rPr>
              <a:t> Service from a multi-tenant DB to its own.  Currently data is not automatically migrated.  </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diagnostics</a:t>
            </a:r>
            <a:r>
              <a:rPr lang="en-US" sz="900" kern="1200" baseline="0" dirty="0" smtClean="0">
                <a:solidFill>
                  <a:schemeClr val="tx1"/>
                </a:solidFill>
                <a:effectLst/>
                <a:latin typeface="Segoe UI" pitchFamily="34" charset="0"/>
                <a:ea typeface="+mn-ea"/>
                <a:cs typeface="+mn-cs"/>
              </a:rPr>
              <a:t> graphs provided by portal</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Show logging that has been performed by the sever side script snippets</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Show scale out functionality.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move increase shared instances, then move to reserved mode.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when scaling out note speed with which your service is scaled out</a:t>
            </a:r>
            <a:r>
              <a:rPr lang="en-US" sz="900" kern="1200" baseline="0" dirty="0" smtClean="0">
                <a:solidFill>
                  <a:schemeClr val="tx1"/>
                </a:solidFill>
                <a:effectLst/>
                <a:latin typeface="Segoe UI" pitchFamily="34" charset="0"/>
                <a:ea typeface="+mn-ea"/>
                <a:cs typeface="+mn-cs"/>
              </a:rPr>
              <a:t> across multiple instances and/or from shared to reserved</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750278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buFont typeface="Arial" pitchFamily="34" charset="0"/>
              <a:buNone/>
            </a:pPr>
            <a:r>
              <a:rPr lang="en-US" sz="900" b="1" kern="1200" dirty="0" smtClean="0">
                <a:solidFill>
                  <a:schemeClr val="tx1"/>
                </a:solidFill>
                <a:effectLst/>
                <a:latin typeface="Segoe UI" pitchFamily="34" charset="0"/>
                <a:ea typeface="+mn-ea"/>
                <a:cs typeface="+mn-cs"/>
              </a:rPr>
              <a:t>Notes:</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More Details here - http://www.windowsazure.com/en-us/pricing/details/#header-0 </a:t>
            </a:r>
          </a:p>
          <a:p>
            <a:pPr marL="0" lvl="0" indent="0">
              <a:buFont typeface="Arial" pitchFamily="34" charset="0"/>
              <a:buNone/>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b="1" u="sng" kern="1200" dirty="0" smtClean="0">
                <a:solidFill>
                  <a:schemeClr val="tx1">
                    <a:alpha val="99000"/>
                  </a:schemeClr>
                </a:solidFill>
                <a:effectLst/>
                <a:latin typeface="Segoe UI" pitchFamily="34" charset="0"/>
                <a:ea typeface="+mn-ea"/>
                <a:cs typeface="+mn-cs"/>
                <a:hlinkClick r:id="rId3"/>
              </a:rPr>
              <a:t>zumosla@microsoft.com</a:t>
            </a:r>
            <a:r>
              <a:rPr lang="en-US" sz="900" kern="1200" dirty="0" smtClean="0">
                <a:solidFill>
                  <a:schemeClr val="tx1">
                    <a:alpha val="99000"/>
                  </a:schemeClr>
                </a:solidFill>
                <a:effectLst/>
                <a:latin typeface="Segoe UI" pitchFamily="34" charset="0"/>
                <a:ea typeface="+mn-ea"/>
                <a:cs typeface="+mn-cs"/>
              </a:rPr>
              <a:t> for details.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free offer during Preview  </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10</a:t>
            </a:r>
            <a:r>
              <a:rPr lang="en-US" sz="900" kern="1200" baseline="0" dirty="0" smtClean="0">
                <a:solidFill>
                  <a:schemeClr val="tx1"/>
                </a:solidFill>
                <a:effectLst/>
                <a:latin typeface="Segoe UI" pitchFamily="34" charset="0"/>
                <a:ea typeface="+mn-ea"/>
                <a:cs typeface="+mn-cs"/>
              </a:rPr>
              <a:t> FREE mobile services running on shared instances during Preview</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1 Mobile Service</a:t>
            </a:r>
            <a:r>
              <a:rPr lang="en-US" b="0" baseline="0" dirty="0" smtClean="0"/>
              <a:t> = 1 backend for an app. Each mobile service can utilize multiple features </a:t>
            </a:r>
            <a:r>
              <a:rPr lang="en-US" b="0" baseline="0" dirty="0" err="1" smtClean="0"/>
              <a:t>ie</a:t>
            </a:r>
            <a:r>
              <a:rPr lang="en-US" b="0" baseline="0" dirty="0" smtClean="0"/>
              <a:t> a mobile service for to do app can use user </a:t>
            </a:r>
            <a:r>
              <a:rPr lang="en-US" b="0" baseline="0" dirty="0" err="1" smtClean="0"/>
              <a:t>auth</a:t>
            </a:r>
            <a:r>
              <a:rPr lang="en-US" b="0" baseline="0" dirty="0" smtClean="0"/>
              <a:t>, multiple types of push, and structured storage and still count as one mobile service.</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Database</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100MB SQL DB is shared by all 10 mobile services.  Note during creating of mobile service you can specify dedicated DB if you wish.</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Bandwidth </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Ingress unlimited FREE</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sz="900" b="0" kern="1200" baseline="0" dirty="0" smtClean="0">
                <a:solidFill>
                  <a:schemeClr val="tx1"/>
                </a:solidFill>
                <a:effectLst/>
                <a:latin typeface="Segoe UI" pitchFamily="34" charset="0"/>
                <a:ea typeface="+mn-ea"/>
                <a:cs typeface="+mn-cs"/>
              </a:rPr>
              <a:t>Shared mode egress capped at 165MB/day FREE.  Can upgrade to Reserved mode with excess egress billed starting at $0.12USD /GB</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r>
              <a:rPr lang="en-US" sz="900" b="1" kern="1200" dirty="0" smtClean="0">
                <a:solidFill>
                  <a:schemeClr val="tx1"/>
                </a:solidFill>
                <a:effectLst/>
                <a:latin typeface="Segoe UI" pitchFamily="34" charset="0"/>
                <a:ea typeface="+mn-ea"/>
                <a:cs typeface="+mn-cs"/>
              </a:rPr>
              <a:t>Notes:</a:t>
            </a:r>
          </a:p>
          <a:p>
            <a:pPr marL="171450" lvl="0" indent="-171450">
              <a:buFont typeface="Arial" pitchFamily="34" charset="0"/>
              <a:buChar char="•"/>
            </a:pPr>
            <a:r>
              <a:rPr lang="en-US" sz="800" kern="1200" baseline="0" dirty="0" smtClean="0">
                <a:solidFill>
                  <a:schemeClr val="tx1"/>
                </a:solidFill>
                <a:effectLst/>
                <a:latin typeface="Segoe UI" pitchFamily="34" charset="0"/>
                <a:ea typeface="+mn-ea"/>
                <a:cs typeface="+mn-cs"/>
              </a:rPr>
              <a:t>Use pricing calculator link to show 1GB DB cost, then switch to reserved mode to show costs</a:t>
            </a: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b="1" dirty="0" smtClean="0">
                <a:gradFill>
                  <a:gsLst>
                    <a:gs pos="0">
                      <a:srgbClr val="292929">
                        <a:lumMod val="90000"/>
                        <a:lumOff val="10000"/>
                      </a:srgbClr>
                    </a:gs>
                    <a:gs pos="86000">
                      <a:srgbClr val="292929">
                        <a:lumMod val="90000"/>
                        <a:lumOff val="10000"/>
                      </a:srgbClr>
                    </a:gs>
                  </a:gsLst>
                  <a:lin ang="5400000" scaled="0"/>
                </a:gradFill>
                <a:hlinkClick r:id="rId3"/>
              </a:rPr>
              <a:t>mobileservices@microsoft.com</a:t>
            </a:r>
            <a:r>
              <a:rPr lang="en-US" sz="900" dirty="0" smtClean="0">
                <a:gradFill>
                  <a:gsLst>
                    <a:gs pos="0">
                      <a:srgbClr val="292929">
                        <a:lumMod val="90000"/>
                        <a:lumOff val="10000"/>
                      </a:srgbClr>
                    </a:gs>
                    <a:gs pos="86000">
                      <a:srgbClr val="292929">
                        <a:lumMod val="90000"/>
                        <a:lumOff val="10000"/>
                      </a:srgbClr>
                    </a:gs>
                  </a:gsLst>
                  <a:lin ang="5400000" scaled="0"/>
                </a:gradFill>
              </a:rPr>
              <a:t> </a:t>
            </a:r>
            <a:r>
              <a:rPr lang="en-US" sz="900" kern="1200" dirty="0" smtClean="0">
                <a:solidFill>
                  <a:schemeClr val="tx1">
                    <a:alpha val="99000"/>
                  </a:schemeClr>
                </a:solidFill>
                <a:effectLst/>
                <a:latin typeface="Segoe UI" pitchFamily="34" charset="0"/>
                <a:ea typeface="+mn-ea"/>
                <a:cs typeface="+mn-cs"/>
              </a:rPr>
              <a:t>for details.</a:t>
            </a:r>
          </a:p>
          <a:p>
            <a:endParaRPr lang="en-US" b="0" dirty="0" smtClean="0"/>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much</a:t>
            </a:r>
            <a:r>
              <a:rPr lang="en-US" baseline="0" dirty="0" smtClean="0"/>
              <a:t> higher tier of Free Mobile Services usage is available via </a:t>
            </a:r>
            <a:r>
              <a:rPr lang="en-US" dirty="0" smtClean="0"/>
              <a:t>Member Offers</a:t>
            </a:r>
            <a:r>
              <a:rPr lang="en-US" baseline="0" dirty="0" smtClean="0"/>
              <a:t> - http://www.windowsazure.com/en-us/pricing/member-offers/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9B503D-57E3-4440-8CA1-6CBCA70DCE48}" type="datetime1">
              <a:rPr lang="en-US" smtClean="0">
                <a:solidFill>
                  <a:prstClr val="black"/>
                </a:solidFill>
              </a:rPr>
              <a:pPr/>
              <a:t>3/25/2013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208690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dirty="0" smtClean="0"/>
              <a:t>Build</a:t>
            </a:r>
            <a:r>
              <a:rPr lang="en-US" baseline="0" dirty="0" smtClean="0"/>
              <a:t> a cloud backend in minutes with n</a:t>
            </a:r>
            <a:r>
              <a:rPr lang="en-US" sz="900" spc="-70" dirty="0" smtClean="0">
                <a:gradFill>
                  <a:gsLst>
                    <a:gs pos="2917">
                      <a:schemeClr val="tx1"/>
                    </a:gs>
                    <a:gs pos="30000">
                      <a:schemeClr val="tx1"/>
                    </a:gs>
                  </a:gsLst>
                  <a:lin ang="5400000" scaled="0"/>
                </a:gradFill>
              </a:rPr>
              <a:t>o hassles, no deployments, no fear</a:t>
            </a:r>
          </a:p>
          <a:p>
            <a:r>
              <a:rPr lang="en-US" sz="900" spc="-70" dirty="0" smtClean="0">
                <a:gradFill>
                  <a:gsLst>
                    <a:gs pos="2917">
                      <a:schemeClr val="tx1"/>
                    </a:gs>
                    <a:gs pos="30000">
                      <a:schemeClr val="tx1"/>
                    </a:gs>
                  </a:gsLst>
                  <a:lin ang="5400000" scaled="0"/>
                </a:gradFill>
              </a:rPr>
              <a:t>Supports Windows 8 client SDK, Windows Phone 8 SDK, </a:t>
            </a:r>
            <a:r>
              <a:rPr lang="en-US" sz="900" spc="-70" dirty="0" err="1" smtClean="0">
                <a:gradFill>
                  <a:gsLst>
                    <a:gs pos="2917">
                      <a:schemeClr val="tx1"/>
                    </a:gs>
                    <a:gs pos="30000">
                      <a:schemeClr val="tx1"/>
                    </a:gs>
                  </a:gsLst>
                  <a:lin ang="5400000" scaled="0"/>
                </a:gradFill>
              </a:rPr>
              <a:t>iOS</a:t>
            </a:r>
            <a:r>
              <a:rPr lang="en-US" sz="900" spc="-70" baseline="0" dirty="0" smtClean="0">
                <a:gradFill>
                  <a:gsLst>
                    <a:gs pos="2917">
                      <a:schemeClr val="tx1"/>
                    </a:gs>
                    <a:gs pos="30000">
                      <a:schemeClr val="tx1"/>
                    </a:gs>
                  </a:gsLst>
                  <a:lin ang="5400000" scaled="0"/>
                </a:gradFill>
              </a:rPr>
              <a:t> SDK </a:t>
            </a:r>
          </a:p>
          <a:p>
            <a:r>
              <a:rPr lang="en-US" sz="900" spc="-70" baseline="0" dirty="0" smtClean="0">
                <a:gradFill>
                  <a:gsLst>
                    <a:gs pos="2917">
                      <a:schemeClr val="tx1"/>
                    </a:gs>
                    <a:gs pos="30000">
                      <a:schemeClr val="tx1"/>
                    </a:gs>
                  </a:gsLst>
                  <a:lin ang="5400000" scaled="0"/>
                </a:gradFill>
              </a:rPr>
              <a:t>Android coming soon</a:t>
            </a:r>
            <a:endParaRPr lang="en-US" sz="900" spc="-70" dirty="0" smtClean="0">
              <a:gradFill>
                <a:gsLst>
                  <a:gs pos="2917">
                    <a:schemeClr val="tx1"/>
                  </a:gs>
                  <a:gs pos="30000">
                    <a:schemeClr val="tx1"/>
                  </a:gs>
                </a:gsLst>
                <a:lin ang="5400000" scaled="0"/>
              </a:gradFill>
            </a:endParaRP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Scheduler</a:t>
            </a:r>
          </a:p>
          <a:p>
            <a:r>
              <a:rPr lang="en-US" sz="900" spc="-70" dirty="0" smtClean="0">
                <a:gradFill>
                  <a:gsLst>
                    <a:gs pos="2917">
                      <a:schemeClr val="tx1"/>
                    </a:gs>
                    <a:gs pos="30000">
                      <a:schemeClr val="tx1"/>
                    </a:gs>
                  </a:gsLst>
                  <a:lin ang="5400000" scaled="0"/>
                </a:gradFill>
              </a:rPr>
              <a:t>Scheduler</a:t>
            </a:r>
            <a:r>
              <a:rPr lang="en-US" sz="900" spc="-70" baseline="0" dirty="0" smtClean="0">
                <a:gradFill>
                  <a:gsLst>
                    <a:gs pos="2917">
                      <a:schemeClr val="tx1"/>
                    </a:gs>
                    <a:gs pos="30000">
                      <a:schemeClr val="tx1"/>
                    </a:gs>
                  </a:gsLst>
                  <a:lin ang="5400000" scaled="0"/>
                </a:gradFill>
              </a:rPr>
              <a:t> allows you to run Scripts to perform tasks at a scheduled basis minutes, </a:t>
            </a:r>
            <a:r>
              <a:rPr lang="en-US" sz="900" spc="-70" baseline="0" dirty="0" err="1" smtClean="0">
                <a:gradFill>
                  <a:gsLst>
                    <a:gs pos="2917">
                      <a:schemeClr val="tx1"/>
                    </a:gs>
                    <a:gs pos="30000">
                      <a:schemeClr val="tx1"/>
                    </a:gs>
                  </a:gsLst>
                  <a:lin ang="5400000" scaled="0"/>
                </a:gradFill>
              </a:rPr>
              <a:t>hrly</a:t>
            </a:r>
            <a:r>
              <a:rPr lang="en-US" sz="900" spc="-70" baseline="0" dirty="0" smtClean="0">
                <a:gradFill>
                  <a:gsLst>
                    <a:gs pos="2917">
                      <a:schemeClr val="tx1"/>
                    </a:gs>
                    <a:gs pos="30000">
                      <a:schemeClr val="tx1"/>
                    </a:gs>
                  </a:gsLst>
                  <a:lin ang="5400000" scaled="0"/>
                </a:gradFill>
              </a:rPr>
              <a:t>, daily, monthly or on demand.</a:t>
            </a:r>
          </a:p>
          <a:p>
            <a:r>
              <a:rPr lang="en-US" sz="900" spc="-70" baseline="0" dirty="0" smtClean="0">
                <a:gradFill>
                  <a:gsLst>
                    <a:gs pos="2917">
                      <a:schemeClr val="tx1"/>
                    </a:gs>
                    <a:gs pos="30000">
                      <a:schemeClr val="tx1"/>
                    </a:gs>
                  </a:gsLst>
                  <a:lin ang="5400000" scaled="0"/>
                </a:gradFill>
              </a:rPr>
              <a:t>Example – aggregate News RSS feeds and send a tile update every 15 minutes </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Logging  and Diagnostics for monitoring</a:t>
            </a: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89E021-5E9A-4AC8-A507-4074AD3DB279}" type="datetime1">
              <a:rPr lang="en-US" smtClean="0">
                <a:solidFill>
                  <a:prstClr val="black"/>
                </a:solidFill>
              </a:rPr>
              <a:pPr/>
              <a:t>3/25/2013</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81395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9203504-855A-4560-9173-FA76F40E8A7C}" type="datetime1">
              <a:rPr lang="en-US" smtClean="0">
                <a:solidFill>
                  <a:prstClr val="black"/>
                </a:solidFill>
              </a:rPr>
              <a:pPr/>
              <a:t>3/25/2013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987196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Notes:</a:t>
            </a:r>
          </a:p>
          <a:p>
            <a:r>
              <a:rPr lang="en-US" dirty="0" smtClean="0"/>
              <a:t>Capture audience</a:t>
            </a:r>
            <a:r>
              <a:rPr lang="en-US" baseline="0" dirty="0" smtClean="0"/>
              <a:t> </a:t>
            </a:r>
            <a:r>
              <a:rPr lang="en-US" dirty="0" smtClean="0"/>
              <a:t>Q&amp;A and feature requests here and send to </a:t>
            </a:r>
            <a:r>
              <a:rPr lang="en-US" sz="900" b="1" dirty="0" smtClean="0">
                <a:gradFill>
                  <a:gsLst>
                    <a:gs pos="0">
                      <a:srgbClr val="292929">
                        <a:lumMod val="90000"/>
                        <a:lumOff val="10000"/>
                      </a:srgbClr>
                    </a:gs>
                    <a:gs pos="86000">
                      <a:srgbClr val="292929">
                        <a:lumMod val="90000"/>
                        <a:lumOff val="10000"/>
                      </a:srgbClr>
                    </a:gs>
                  </a:gsLst>
                  <a:lin ang="5400000" scaled="0"/>
                </a:gradFill>
                <a:hlinkClick r:id="rId3"/>
              </a:rPr>
              <a:t>mobileservices@microsoft.com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407043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dirty="0" smtClean="0"/>
              <a:t>Build</a:t>
            </a:r>
            <a:r>
              <a:rPr lang="en-US" baseline="0" dirty="0" smtClean="0"/>
              <a:t> a cloud backend in minutes with n</a:t>
            </a:r>
            <a:r>
              <a:rPr lang="en-US" sz="900" spc="-70" dirty="0" smtClean="0">
                <a:gradFill>
                  <a:gsLst>
                    <a:gs pos="2917">
                      <a:schemeClr val="tx1"/>
                    </a:gs>
                    <a:gs pos="30000">
                      <a:schemeClr val="tx1"/>
                    </a:gs>
                  </a:gsLst>
                  <a:lin ang="5400000" scaled="0"/>
                </a:gradFill>
              </a:rPr>
              <a:t>o hassles, no deployments, no fear</a:t>
            </a:r>
          </a:p>
          <a:p>
            <a:r>
              <a:rPr lang="en-US" sz="900" spc="-70" dirty="0" smtClean="0">
                <a:gradFill>
                  <a:gsLst>
                    <a:gs pos="2917">
                      <a:schemeClr val="tx1"/>
                    </a:gs>
                    <a:gs pos="30000">
                      <a:schemeClr val="tx1"/>
                    </a:gs>
                  </a:gsLst>
                  <a:lin ang="5400000" scaled="0"/>
                </a:gradFill>
              </a:rPr>
              <a:t>Supports Windows 8 client SDK, Windows Phone 8 SDK, </a:t>
            </a:r>
            <a:r>
              <a:rPr lang="en-US" sz="900" spc="-70" dirty="0" err="1" smtClean="0">
                <a:gradFill>
                  <a:gsLst>
                    <a:gs pos="2917">
                      <a:schemeClr val="tx1"/>
                    </a:gs>
                    <a:gs pos="30000">
                      <a:schemeClr val="tx1"/>
                    </a:gs>
                  </a:gsLst>
                  <a:lin ang="5400000" scaled="0"/>
                </a:gradFill>
              </a:rPr>
              <a:t>iOS</a:t>
            </a:r>
            <a:r>
              <a:rPr lang="en-US" sz="900" spc="-70" baseline="0" dirty="0" smtClean="0">
                <a:gradFill>
                  <a:gsLst>
                    <a:gs pos="2917">
                      <a:schemeClr val="tx1"/>
                    </a:gs>
                    <a:gs pos="30000">
                      <a:schemeClr val="tx1"/>
                    </a:gs>
                  </a:gsLst>
                  <a:lin ang="5400000" scaled="0"/>
                </a:gradFill>
              </a:rPr>
              <a:t> SDK </a:t>
            </a:r>
          </a:p>
          <a:p>
            <a:r>
              <a:rPr lang="en-US" sz="900" spc="-70" baseline="0" dirty="0" smtClean="0">
                <a:gradFill>
                  <a:gsLst>
                    <a:gs pos="2917">
                      <a:schemeClr val="tx1"/>
                    </a:gs>
                    <a:gs pos="30000">
                      <a:schemeClr val="tx1"/>
                    </a:gs>
                  </a:gsLst>
                  <a:lin ang="5400000" scaled="0"/>
                </a:gradFill>
              </a:rPr>
              <a:t>Android coming soon</a:t>
            </a:r>
            <a:endParaRPr lang="en-US" sz="900" spc="-70" dirty="0" smtClean="0">
              <a:gradFill>
                <a:gsLst>
                  <a:gs pos="2917">
                    <a:schemeClr val="tx1"/>
                  </a:gs>
                  <a:gs pos="30000">
                    <a:schemeClr val="tx1"/>
                  </a:gs>
                </a:gsLst>
                <a:lin ang="5400000" scaled="0"/>
              </a:gradFill>
            </a:endParaRP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Scheduler</a:t>
            </a:r>
          </a:p>
          <a:p>
            <a:r>
              <a:rPr lang="en-US" sz="900" spc="-70" dirty="0" smtClean="0">
                <a:gradFill>
                  <a:gsLst>
                    <a:gs pos="2917">
                      <a:schemeClr val="tx1"/>
                    </a:gs>
                    <a:gs pos="30000">
                      <a:schemeClr val="tx1"/>
                    </a:gs>
                  </a:gsLst>
                  <a:lin ang="5400000" scaled="0"/>
                </a:gradFill>
              </a:rPr>
              <a:t>Scheduler</a:t>
            </a:r>
            <a:r>
              <a:rPr lang="en-US" sz="900" spc="-70" baseline="0" dirty="0" smtClean="0">
                <a:gradFill>
                  <a:gsLst>
                    <a:gs pos="2917">
                      <a:schemeClr val="tx1"/>
                    </a:gs>
                    <a:gs pos="30000">
                      <a:schemeClr val="tx1"/>
                    </a:gs>
                  </a:gsLst>
                  <a:lin ang="5400000" scaled="0"/>
                </a:gradFill>
              </a:rPr>
              <a:t> allows you to run Scripts to perform tasks at a scheduled basis minutes, </a:t>
            </a:r>
            <a:r>
              <a:rPr lang="en-US" sz="900" spc="-70" baseline="0" dirty="0" err="1" smtClean="0">
                <a:gradFill>
                  <a:gsLst>
                    <a:gs pos="2917">
                      <a:schemeClr val="tx1"/>
                    </a:gs>
                    <a:gs pos="30000">
                      <a:schemeClr val="tx1"/>
                    </a:gs>
                  </a:gsLst>
                  <a:lin ang="5400000" scaled="0"/>
                </a:gradFill>
              </a:rPr>
              <a:t>hrly</a:t>
            </a:r>
            <a:r>
              <a:rPr lang="en-US" sz="900" spc="-70" baseline="0" dirty="0" smtClean="0">
                <a:gradFill>
                  <a:gsLst>
                    <a:gs pos="2917">
                      <a:schemeClr val="tx1"/>
                    </a:gs>
                    <a:gs pos="30000">
                      <a:schemeClr val="tx1"/>
                    </a:gs>
                  </a:gsLst>
                  <a:lin ang="5400000" scaled="0"/>
                </a:gradFill>
              </a:rPr>
              <a:t>, daily, monthly or on demand.</a:t>
            </a:r>
          </a:p>
          <a:p>
            <a:r>
              <a:rPr lang="en-US" sz="900" spc="-70" baseline="0" dirty="0" smtClean="0">
                <a:gradFill>
                  <a:gsLst>
                    <a:gs pos="2917">
                      <a:schemeClr val="tx1"/>
                    </a:gs>
                    <a:gs pos="30000">
                      <a:schemeClr val="tx1"/>
                    </a:gs>
                  </a:gsLst>
                  <a:lin ang="5400000" scaled="0"/>
                </a:gradFill>
              </a:rPr>
              <a:t>Example – aggregate News RSS feeds and send a tile update every 15 minutes </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Logging  and Diagnostics for monitoring</a:t>
            </a: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89E021-5E9A-4AC8-A507-4074AD3DB279}" type="datetime1">
              <a:rPr lang="en-US" smtClean="0">
                <a:solidFill>
                  <a:prstClr val="black"/>
                </a:solidFill>
              </a:rPr>
              <a:pPr/>
              <a:t>3/25/2013</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81395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Outline the Key Scenarios Mobile Services can be used for</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938366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t>Jump to VS and Demo the New Mobile Service </a:t>
            </a:r>
            <a:r>
              <a:rPr lang="en-US" i="1" dirty="0" smtClean="0">
                <a:effectLst/>
              </a:rPr>
              <a:t>Create a new Windows 8 application </a:t>
            </a:r>
            <a:r>
              <a:rPr lang="en-US" i="0" dirty="0" smtClean="0">
                <a:effectLst/>
              </a:rPr>
              <a:t>experience in the portal</a:t>
            </a:r>
            <a:endParaRPr lang="en-US" i="0" dirty="0" smtClean="0"/>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structured storage feature</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Structured storage provided by WAMS</a:t>
            </a:r>
            <a:r>
              <a:rPr lang="en-US" sz="900" kern="1200" baseline="0" dirty="0" smtClean="0">
                <a:solidFill>
                  <a:schemeClr val="tx1"/>
                </a:solidFill>
                <a:effectLst/>
                <a:latin typeface="Segoe UI" pitchFamily="34" charset="0"/>
                <a:ea typeface="+mn-ea"/>
                <a:cs typeface="+mn-cs"/>
              </a:rPr>
              <a:t> is backed by a Windows Azure SQL Database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DB can be Multi-tenant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10 Mobile services can all use the one SQL Database. In this scenario each DB is partitioned by Schema</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Multiple ways admins  can access the raw data being stored.</a:t>
            </a: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Server Logic capability</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On creating of a Mobile Service a dynamic</a:t>
            </a:r>
            <a:r>
              <a:rPr lang="en-US" sz="900" kern="1200" baseline="0" dirty="0" smtClean="0">
                <a:solidFill>
                  <a:schemeClr val="tx1"/>
                </a:solidFill>
                <a:effectLst/>
                <a:latin typeface="Segoe UI" pitchFamily="34" charset="0"/>
                <a:ea typeface="+mn-ea"/>
                <a:cs typeface="+mn-cs"/>
              </a:rPr>
              <a:t> REST API is generated that sits on top of your structured storage</a:t>
            </a:r>
          </a:p>
          <a:p>
            <a:pPr marL="171450" lvl="0" indent="-171450">
              <a:buFont typeface="Arial" pitchFamily="34" charset="0"/>
              <a:buChar char="•"/>
            </a:pPr>
            <a:r>
              <a:rPr lang="en-US" dirty="0" smtClean="0">
                <a:effectLst/>
              </a:rPr>
              <a:t>Dynamic Schema</a:t>
            </a:r>
          </a:p>
          <a:p>
            <a:r>
              <a:rPr lang="en-US" dirty="0" smtClean="0">
                <a:effectLst/>
              </a:rPr>
              <a:t>When Dynamic Schema is enabled, your Mobile Service will automatically add columns to tables as necessary to store incoming data.</a:t>
            </a:r>
            <a:br>
              <a:rPr lang="en-US" dirty="0" smtClean="0">
                <a:effectLst/>
              </a:rPr>
            </a:br>
            <a:r>
              <a:rPr lang="en-US" dirty="0" smtClean="0">
                <a:effectLst/>
              </a:rPr>
              <a:t>When Dynamic Schema is disabled, your Mobile Service will only accept data whose properties correspond to existing columns on your tables.</a:t>
            </a:r>
            <a:endParaRPr lang="en-US" sz="900" kern="1200" dirty="0" smtClean="0">
              <a:solidFill>
                <a:schemeClr val="tx1"/>
              </a:solidFill>
              <a:effectLst/>
              <a:latin typeface="Segoe UI" pitchFamily="34" charset="0"/>
              <a:ea typeface="+mn-ea"/>
              <a:cs typeface="+mn-cs"/>
            </a:endParaRPr>
          </a:p>
          <a:p>
            <a:endParaRPr lang="en-US" dirty="0" smtClean="0">
              <a:effectLst/>
            </a:endParaRPr>
          </a:p>
          <a:p>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 the Modules</a:t>
            </a:r>
            <a:r>
              <a:rPr lang="en-US" i="0" baseline="0" dirty="0" smtClean="0"/>
              <a:t> and </a:t>
            </a:r>
            <a:r>
              <a:rPr lang="en-US" i="0" baseline="0" dirty="0" err="1" smtClean="0"/>
              <a:t>Globals</a:t>
            </a:r>
            <a:r>
              <a:rPr lang="en-US" i="0" baseline="0" dirty="0" smtClean="0"/>
              <a:t> available to server side scripts.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the slide</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Push.* currently supports push notifications for W8 (</a:t>
            </a:r>
            <a:r>
              <a:rPr lang="en-US" sz="900" kern="1200" dirty="0" err="1" smtClean="0">
                <a:solidFill>
                  <a:schemeClr val="tx1"/>
                </a:solidFill>
                <a:effectLst/>
                <a:latin typeface="Segoe UI" pitchFamily="34" charset="0"/>
                <a:ea typeface="+mn-ea"/>
                <a:cs typeface="+mn-cs"/>
              </a:rPr>
              <a:t>push.wns</a:t>
            </a:r>
            <a:r>
              <a:rPr lang="en-US" sz="900" kern="1200" dirty="0" smtClean="0">
                <a:solidFill>
                  <a:schemeClr val="tx1"/>
                </a:solidFill>
                <a:effectLst/>
                <a:latin typeface="Segoe UI" pitchFamily="34" charset="0"/>
                <a:ea typeface="+mn-ea"/>
                <a:cs typeface="+mn-cs"/>
              </a:rPr>
              <a:t>),</a:t>
            </a:r>
            <a:r>
              <a:rPr lang="en-US" sz="900" kern="1200" baseline="0" dirty="0" smtClean="0">
                <a:solidFill>
                  <a:schemeClr val="tx1"/>
                </a:solidFill>
                <a:effectLst/>
                <a:latin typeface="Segoe UI" pitchFamily="34" charset="0"/>
                <a:ea typeface="+mn-ea"/>
                <a:cs typeface="+mn-cs"/>
              </a:rPr>
              <a:t> WP8 (</a:t>
            </a:r>
            <a:r>
              <a:rPr lang="en-US" sz="900" kern="1200" baseline="0" dirty="0" err="1" smtClean="0">
                <a:solidFill>
                  <a:schemeClr val="tx1"/>
                </a:solidFill>
                <a:effectLst/>
                <a:latin typeface="Segoe UI" pitchFamily="34" charset="0"/>
                <a:ea typeface="+mn-ea"/>
                <a:cs typeface="+mn-cs"/>
              </a:rPr>
              <a:t>push.mpns</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iOS</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push.apns</a:t>
            </a:r>
            <a:r>
              <a:rPr lang="en-US" sz="900" kern="1200" baseline="0" dirty="0" smtClean="0">
                <a:solidFill>
                  <a:schemeClr val="tx1"/>
                </a:solidFill>
                <a:effectLst/>
                <a:latin typeface="Segoe UI" pitchFamily="34" charset="0"/>
                <a:ea typeface="+mn-ea"/>
                <a:cs typeface="+mn-cs"/>
              </a:rPr>
              <a:t>), Android coming soon</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 subset of Node.js modules are also supported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Performing SQL queries is something that some people are not aware of.  Instead of tables if you want to use </a:t>
            </a:r>
            <a:r>
              <a:rPr lang="en-US" sz="900" kern="1200" baseline="0" dirty="0" err="1" smtClean="0">
                <a:solidFill>
                  <a:schemeClr val="tx1"/>
                </a:solidFill>
                <a:effectLst/>
                <a:latin typeface="Segoe UI" pitchFamily="34" charset="0"/>
                <a:ea typeface="+mn-ea"/>
                <a:cs typeface="+mn-cs"/>
              </a:rPr>
              <a:t>mssql</a:t>
            </a:r>
            <a:r>
              <a:rPr lang="en-US" sz="900" kern="1200" baseline="0" dirty="0" smtClean="0">
                <a:solidFill>
                  <a:schemeClr val="tx1"/>
                </a:solidFill>
                <a:effectLst/>
                <a:latin typeface="Segoe UI" pitchFamily="34" charset="0"/>
                <a:ea typeface="+mn-ea"/>
                <a:cs typeface="+mn-cs"/>
              </a:rPr>
              <a:t> you can execute </a:t>
            </a:r>
            <a:r>
              <a:rPr lang="en-US" sz="900" kern="1200" baseline="0" dirty="0" err="1" smtClean="0">
                <a:solidFill>
                  <a:schemeClr val="tx1"/>
                </a:solidFill>
                <a:effectLst/>
                <a:latin typeface="Segoe UI" pitchFamily="34" charset="0"/>
                <a:ea typeface="+mn-ea"/>
                <a:cs typeface="+mn-cs"/>
              </a:rPr>
              <a:t>sql</a:t>
            </a:r>
            <a:r>
              <a:rPr lang="en-US" sz="900" kern="1200" baseline="0" dirty="0" smtClean="0">
                <a:solidFill>
                  <a:schemeClr val="tx1"/>
                </a:solidFill>
                <a:effectLst/>
                <a:latin typeface="Segoe UI" pitchFamily="34" charset="0"/>
                <a:ea typeface="+mn-ea"/>
                <a:cs typeface="+mn-cs"/>
              </a:rPr>
              <a:t> directly.  One useful example of this would be to execute a store procedure</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baseline="0" dirty="0" smtClean="0">
                <a:solidFill>
                  <a:schemeClr val="tx1"/>
                </a:solidFill>
                <a:effectLst/>
                <a:latin typeface="Segoe UI" pitchFamily="34" charset="0"/>
                <a:ea typeface="+mn-ea"/>
                <a:cs typeface="+mn-cs"/>
              </a:rPr>
              <a:t>Latest full list here: http://msdn.microsoft.com/en-us/library/windowsazure/jj554226.aspx </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current REST API JSON value to T-SQL type mappings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Table shows the current JSON type mapping to T-SQL mapping used when columns are dynamically generated.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As we iterate on mobile services you will see the list of type mappings grow</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612196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4.wdp"/></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5.wdp"/></Relationships>
</file>

<file path=ppt/slideLayouts/_rels/slideLayout1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6.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g"/><Relationship Id="rId1" Type="http://schemas.openxmlformats.org/officeDocument/2006/relationships/slideMaster" Target="../slideMasters/slideMaster7.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7.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jp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jpg"/><Relationship Id="rId1" Type="http://schemas.openxmlformats.org/officeDocument/2006/relationships/slideMaster" Target="../slideMasters/slideMaster11.xml"/><Relationship Id="rId4" Type="http://schemas.openxmlformats.org/officeDocument/2006/relationships/image" Target="../media/image30.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jpe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Master" Target="../slideMasters/slideMaster11.xml"/><Relationship Id="rId4" Type="http://schemas.openxmlformats.org/officeDocument/2006/relationships/image" Target="../media/image43.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7"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16038302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endParaRPr lang="en-US"/>
          </a:p>
        </p:txBody>
      </p:sp>
    </p:spTree>
    <p:extLst>
      <p:ext uri="{BB962C8B-B14F-4D97-AF65-F5344CB8AC3E}">
        <p14:creationId xmlns:p14="http://schemas.microsoft.com/office/powerpoint/2010/main" val="3596715892"/>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8478902" y="1618439"/>
            <a:ext cx="2444426" cy="298217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55040536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8237240" y="2035854"/>
            <a:ext cx="2593300" cy="2005692"/>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grpSp>
    </p:spTree>
    <p:extLst>
      <p:ext uri="{BB962C8B-B14F-4D97-AF65-F5344CB8AC3E}">
        <p14:creationId xmlns:p14="http://schemas.microsoft.com/office/powerpoint/2010/main" val="189960245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1218766"/>
            <a:endParaRPr lang="en-US" sz="2400">
              <a:solidFill>
                <a:srgbClr val="292929"/>
              </a:solidFill>
            </a:endParaRPr>
          </a:p>
        </p:txBody>
      </p:sp>
    </p:spTree>
    <p:extLst>
      <p:ext uri="{BB962C8B-B14F-4D97-AF65-F5344CB8AC3E}">
        <p14:creationId xmlns:p14="http://schemas.microsoft.com/office/powerpoint/2010/main" val="345172210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53158194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1"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spTree>
    <p:extLst>
      <p:ext uri="{BB962C8B-B14F-4D97-AF65-F5344CB8AC3E}">
        <p14:creationId xmlns:p14="http://schemas.microsoft.com/office/powerpoint/2010/main" val="352564930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8436274" y="2193996"/>
            <a:ext cx="1065067" cy="2705496"/>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grpSp>
        <p:nvGrpSpPr>
          <p:cNvPr id="15" name="Group 14"/>
          <p:cNvGrpSpPr/>
          <p:nvPr userDrawn="1"/>
        </p:nvGrpSpPr>
        <p:grpSpPr>
          <a:xfrm>
            <a:off x="9895286" y="2193996"/>
            <a:ext cx="1065067" cy="2705496"/>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grpSp>
        <p:nvGrpSpPr>
          <p:cNvPr id="18" name="Group 17"/>
          <p:cNvGrpSpPr/>
          <p:nvPr userDrawn="1"/>
        </p:nvGrpSpPr>
        <p:grpSpPr>
          <a:xfrm>
            <a:off x="9059516" y="1813781"/>
            <a:ext cx="1277597" cy="3245368"/>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spTree>
    <p:extLst>
      <p:ext uri="{BB962C8B-B14F-4D97-AF65-F5344CB8AC3E}">
        <p14:creationId xmlns:p14="http://schemas.microsoft.com/office/powerpoint/2010/main" val="258575651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79"/>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1"/>
            <a:ext cx="2506560" cy="291353"/>
          </a:xfrm>
          <a:prstGeom prst="rect">
            <a:avLst/>
          </a:prstGeom>
        </p:spPr>
      </p:pic>
    </p:spTree>
    <p:extLst>
      <p:ext uri="{BB962C8B-B14F-4D97-AF65-F5344CB8AC3E}">
        <p14:creationId xmlns:p14="http://schemas.microsoft.com/office/powerpoint/2010/main" val="372125119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1179236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4"/>
            <a:ext cx="1595652"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72009600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185619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4"/>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17604549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1713537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8" y="2234115"/>
            <a:ext cx="8373521" cy="1359196"/>
          </a:xfrm>
        </p:spPr>
        <p:txBody>
          <a:bodyPr anchor="ctr" anchorCtr="0">
            <a:noAutofit/>
          </a:bodyPr>
          <a:lstStyle>
            <a:lvl1pPr>
              <a:lnSpc>
                <a:spcPct val="90000"/>
              </a:lnSpc>
              <a:defRPr sz="88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9" y="4612344"/>
            <a:ext cx="5454333" cy="1543549"/>
          </a:xfrm>
        </p:spPr>
        <p:txBody>
          <a:bodyPr/>
          <a:lstStyle>
            <a:lvl1pPr marL="0" indent="0">
              <a:buFont typeface="Arial" pitchFamily="34" charset="0"/>
              <a:buNone/>
              <a:defRPr sz="3200">
                <a:solidFill>
                  <a:schemeClr val="bg1">
                    <a:alpha val="98000"/>
                  </a:schemeClr>
                </a:solidFill>
                <a:latin typeface="+mj-lt"/>
              </a:defRPr>
            </a:lvl1pPr>
            <a:lvl2pPr marL="613413" indent="0">
              <a:buFont typeface="Arial" pitchFamily="34" charset="0"/>
              <a:buNone/>
              <a:defRPr/>
            </a:lvl2pPr>
            <a:lvl3pPr marL="1140092" indent="0">
              <a:buFont typeface="Arial" pitchFamily="34" charset="0"/>
              <a:buNone/>
              <a:defRPr/>
            </a:lvl3pPr>
            <a:lvl4pPr marL="1677359" indent="0">
              <a:buFont typeface="Arial" pitchFamily="34" charset="0"/>
              <a:buNone/>
              <a:defRPr/>
            </a:lvl4pPr>
            <a:lvl5pPr marL="213847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96943492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4"/>
            <a:ext cx="11149013" cy="1261884"/>
          </a:xfrm>
        </p:spPr>
        <p:txBody>
          <a:bodyPr/>
          <a:lstStyle>
            <a:lvl1pPr marL="4233" indent="0">
              <a:spcBef>
                <a:spcPts val="0"/>
              </a:spcBef>
              <a:spcAft>
                <a:spcPts val="1200"/>
              </a:spcAft>
              <a:buSzPct val="80000"/>
              <a:buFont typeface="Arial" pitchFamily="34" charset="0"/>
              <a:buNone/>
              <a:defRPr sz="5300" spc="-133" baseline="0">
                <a:gradFill>
                  <a:gsLst>
                    <a:gs pos="0">
                      <a:srgbClr val="595959"/>
                    </a:gs>
                    <a:gs pos="86000">
                      <a:srgbClr val="595959"/>
                    </a:gs>
                  </a:gsLst>
                  <a:lin ang="5400000" scaled="0"/>
                </a:gradFill>
                <a:latin typeface="Segoe UI Light" pitchFamily="34" charset="0"/>
              </a:defRPr>
            </a:lvl1pPr>
            <a:lvl2pPr marL="4233" indent="0">
              <a:spcBef>
                <a:spcPts val="0"/>
              </a:spcBef>
              <a:buSzPct val="80000"/>
              <a:buFont typeface="Arial" pitchFamily="34" charset="0"/>
              <a:buNone/>
              <a:defRPr sz="2700" spc="-67" baseline="0">
                <a:gradFill>
                  <a:gsLst>
                    <a:gs pos="0">
                      <a:srgbClr val="595959"/>
                    </a:gs>
                    <a:gs pos="86000">
                      <a:srgbClr val="595959"/>
                    </a:gs>
                  </a:gsLst>
                  <a:lin ang="5400000" scaled="0"/>
                </a:gradFill>
              </a:defRPr>
            </a:lvl2pPr>
            <a:lvl3pPr marL="1677359" indent="-5372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2138474" indent="-4611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2586898" indent="-44842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6"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56243764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lgn="l" defTabSz="121831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14"/>
            <a:ext cx="11149013" cy="2748111"/>
          </a:xfrm>
        </p:spPr>
        <p:txBody>
          <a:bodyPr/>
          <a:lstStyle>
            <a:lvl1pPr marL="0" indent="0">
              <a:spcBef>
                <a:spcPts val="0"/>
              </a:spcBef>
              <a:spcAft>
                <a:spcPts val="0"/>
              </a:spcAft>
              <a:buFont typeface="Arial" pitchFamily="34" charset="0"/>
              <a:buNone/>
              <a:defRPr lang="en-US" sz="4300" kern="1200" dirty="0" smtClean="0">
                <a:gradFill>
                  <a:gsLst>
                    <a:gs pos="0">
                      <a:srgbClr val="595959"/>
                    </a:gs>
                    <a:gs pos="86000">
                      <a:srgbClr val="595959"/>
                    </a:gs>
                  </a:gsLst>
                  <a:lin ang="5400000" scaled="0"/>
                </a:gradFill>
                <a:latin typeface="+mn-lt"/>
                <a:ea typeface="+mn-ea"/>
                <a:cs typeface="+mn-cs"/>
              </a:defRPr>
            </a:lvl1pPr>
            <a:lvl2pPr marL="918003" indent="-456876">
              <a:spcBef>
                <a:spcPts val="0"/>
              </a:spcBef>
              <a:spcAft>
                <a:spcPts val="0"/>
              </a:spcAft>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533"/>
              </a:spcAft>
              <a:buNone/>
              <a:defRPr sz="2700"/>
            </a:lvl3pPr>
            <a:lvl4pPr marL="0" indent="0">
              <a:spcBef>
                <a:spcPts val="0"/>
              </a:spcBef>
              <a:spcAft>
                <a:spcPts val="533"/>
              </a:spcAft>
              <a:buNone/>
              <a:defRPr/>
            </a:lvl4pPr>
            <a:lvl5pPr marL="456876" indent="-456876">
              <a:spcBef>
                <a:spcPts val="0"/>
              </a:spcBef>
              <a:spcAft>
                <a:spcPts val="533"/>
              </a:spcAft>
              <a:buFont typeface="Arial" pitchFamily="34" charset="0"/>
              <a:buChar char="•"/>
              <a:defRPr/>
            </a:lvl5pPr>
            <a:lvl6pPr marL="1377000" indent="-456876">
              <a:buFont typeface="Arial" pitchFamily="34" charset="0"/>
              <a:buChar char="•"/>
              <a:defRPr sz="3200">
                <a:gradFill>
                  <a:gsLst>
                    <a:gs pos="0">
                      <a:srgbClr val="595959"/>
                    </a:gs>
                    <a:gs pos="86000">
                      <a:srgbClr val="595959"/>
                    </a:gs>
                  </a:gsLst>
                  <a:lin ang="5400000" scaled="0"/>
                </a:gradFill>
              </a:defRPr>
            </a:lvl6pPr>
            <a:lvl7pPr marL="1673128" indent="-300365">
              <a:defRPr>
                <a:gradFill>
                  <a:gsLst>
                    <a:gs pos="0">
                      <a:srgbClr val="595959"/>
                    </a:gs>
                    <a:gs pos="86000">
                      <a:srgbClr val="595959"/>
                    </a:gs>
                  </a:gsLst>
                  <a:lin ang="5400000" scaled="0"/>
                </a:gradFill>
              </a:defRPr>
            </a:lvl7pPr>
            <a:lvl8pPr marL="1981950" indent="-308827">
              <a:defRPr>
                <a:gradFill>
                  <a:gsLst>
                    <a:gs pos="0">
                      <a:srgbClr val="595959"/>
                    </a:gs>
                    <a:gs pos="86000">
                      <a:srgbClr val="595959"/>
                    </a:gs>
                  </a:gsLst>
                  <a:lin ang="5400000" scaled="0"/>
                </a:gradFill>
              </a:defRPr>
            </a:lvl8pPr>
          </a:lstStyle>
          <a:p>
            <a:pPr marL="461110" lvl="0" indent="-461110" algn="l" defTabSz="1218311" rtl="0" eaLnBrk="1" latinLnBrk="0" hangingPunct="1">
              <a:lnSpc>
                <a:spcPct val="90000"/>
              </a:lnSpc>
              <a:spcBef>
                <a:spcPct val="20000"/>
              </a:spcBef>
              <a:buSzPct val="90000"/>
              <a:buFont typeface="Arial" pitchFamily="34" charset="0"/>
              <a:buChar char="•"/>
            </a:pPr>
            <a:r>
              <a:rPr lang="en-US" smtClean="0"/>
              <a:t>Click to edit Master text styles</a:t>
            </a:r>
          </a:p>
          <a:p>
            <a:pPr marL="461110" lvl="1" indent="-461110" algn="l" defTabSz="1218311" rtl="0" eaLnBrk="1" latinLnBrk="0" hangingPunct="1">
              <a:lnSpc>
                <a:spcPct val="90000"/>
              </a:lnSpc>
              <a:spcBef>
                <a:spcPct val="20000"/>
              </a:spcBef>
              <a:buSzPct val="90000"/>
              <a:buFont typeface="Arial" pitchFamily="34" charset="0"/>
              <a:buChar char="•"/>
            </a:pPr>
            <a:r>
              <a:rPr lang="en-US" smtClean="0"/>
              <a:t>Second level</a:t>
            </a:r>
          </a:p>
          <a:p>
            <a:pPr marL="461110" lvl="2" indent="-461110" algn="l" defTabSz="1218311" rtl="0" eaLnBrk="1" latinLnBrk="0" hangingPunct="1">
              <a:lnSpc>
                <a:spcPct val="90000"/>
              </a:lnSpc>
              <a:spcBef>
                <a:spcPct val="20000"/>
              </a:spcBef>
              <a:buSzPct val="90000"/>
              <a:buFont typeface="Arial" pitchFamily="34" charset="0"/>
              <a:buChar char="•"/>
            </a:pPr>
            <a:r>
              <a:rPr lang="en-US" smtClean="0"/>
              <a:t>Third level</a:t>
            </a:r>
          </a:p>
          <a:p>
            <a:pPr marL="461110" lvl="3" indent="-461110" algn="l" defTabSz="1218311" rtl="0" eaLnBrk="1" latinLnBrk="0" hangingPunct="1">
              <a:lnSpc>
                <a:spcPct val="90000"/>
              </a:lnSpc>
              <a:spcBef>
                <a:spcPct val="20000"/>
              </a:spcBef>
              <a:buSzPct val="90000"/>
              <a:buFont typeface="Arial" pitchFamily="34" charset="0"/>
              <a:buChar char="•"/>
            </a:pPr>
            <a:r>
              <a:rPr lang="en-US" smtClean="0"/>
              <a:t>Fourth level</a:t>
            </a:r>
          </a:p>
          <a:p>
            <a:pPr marL="461110" lvl="4" indent="-461110" algn="l" defTabSz="121831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7"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385892807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3302863"/>
          </a:xfrm>
        </p:spPr>
        <p:txBody>
          <a:bodyPr/>
          <a:lstStyle>
            <a:lvl1pPr marL="454764" indent="-454764">
              <a:lnSpc>
                <a:spcPct val="90000"/>
              </a:lnSpc>
              <a:buSzPct val="80000"/>
              <a:buFont typeface="Arial" pitchFamily="34" charset="0"/>
              <a:buChar char="•"/>
              <a:defRPr sz="4300"/>
            </a:lvl1pPr>
            <a:lvl2pPr marL="835509" indent="-380736">
              <a:lnSpc>
                <a:spcPct val="90000"/>
              </a:lnSpc>
              <a:buSzPct val="80000"/>
              <a:buFont typeface="Arial" pitchFamily="34" charset="0"/>
              <a:buChar char="•"/>
              <a:defRPr sz="3700"/>
            </a:lvl2pPr>
            <a:lvl3pPr marL="1218360" indent="-382852">
              <a:lnSpc>
                <a:spcPct val="90000"/>
              </a:lnSpc>
              <a:buSzPct val="80000"/>
              <a:buFont typeface="Arial" pitchFamily="34" charset="0"/>
              <a:buChar char="•"/>
              <a:defRPr sz="3200"/>
            </a:lvl3pPr>
            <a:lvl4pPr marL="2282301" indent="-300365">
              <a:lnSpc>
                <a:spcPct val="90000"/>
              </a:lnSpc>
              <a:buSzPct val="80000"/>
              <a:buFont typeface="Arial" pitchFamily="34" charset="0"/>
              <a:buChar char="•"/>
              <a:defRPr sz="2700"/>
            </a:lvl4pPr>
            <a:lvl5pPr marL="2591130" indent="-308827">
              <a:lnSpc>
                <a:spcPct val="90000"/>
              </a:lnSpc>
              <a:buSzPct val="80000"/>
              <a:buFont typeface="Arial" pitchFamily="34" charset="0"/>
              <a:buChar char="•"/>
              <a:defRPr sz="27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3302863"/>
          </a:xfrm>
        </p:spPr>
        <p:txBody>
          <a:bodyPr/>
          <a:lstStyle>
            <a:lvl1pPr marL="609181" indent="-609181">
              <a:lnSpc>
                <a:spcPct val="90000"/>
              </a:lnSpc>
              <a:buSzPct val="80000"/>
              <a:buFont typeface="Arial" pitchFamily="34" charset="0"/>
              <a:buChar char="•"/>
              <a:defRPr lang="en-US" sz="4300" kern="1200" dirty="0" smtClean="0">
                <a:gradFill>
                  <a:gsLst>
                    <a:gs pos="0">
                      <a:srgbClr val="595959"/>
                    </a:gs>
                    <a:gs pos="86000">
                      <a:srgbClr val="595959"/>
                    </a:gs>
                  </a:gsLst>
                  <a:lin ang="5400000" scaled="0"/>
                </a:gradFill>
                <a:latin typeface="+mn-lt"/>
                <a:ea typeface="+mn-ea"/>
                <a:cs typeface="+mn-cs"/>
              </a:defRPr>
            </a:lvl1pPr>
            <a:lvl2pPr marL="1063954" indent="-609181">
              <a:lnSpc>
                <a:spcPct val="90000"/>
              </a:lnSpc>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292390" indent="-45687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2438833" indent="-456876">
              <a:lnSpc>
                <a:spcPct val="90000"/>
              </a:lnSpc>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2739193" indent="-456876">
              <a:lnSpc>
                <a:spcPct val="90000"/>
              </a:lnSpc>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a:defRPr sz="2400"/>
            </a:lvl6pPr>
            <a:lvl7pPr>
              <a:defRPr sz="2400"/>
            </a:lvl7pPr>
            <a:lvl8pPr>
              <a:defRPr sz="2400"/>
            </a:lvl8pPr>
            <a:lvl9pPr>
              <a:defRPr sz="2400"/>
            </a:lvl9pPr>
          </a:lstStyle>
          <a:p>
            <a:pPr marL="454764" lvl="0" indent="-454764" algn="l" defTabSz="1218311" rtl="0" eaLnBrk="1" latinLnBrk="0" hangingPunct="1">
              <a:lnSpc>
                <a:spcPct val="90000"/>
              </a:lnSpc>
              <a:spcBef>
                <a:spcPct val="20000"/>
              </a:spcBef>
              <a:buSzPct val="80000"/>
              <a:buFont typeface="Arial" pitchFamily="34" charset="0"/>
              <a:buChar char="•"/>
            </a:pPr>
            <a:r>
              <a:rPr lang="en-US" smtClean="0"/>
              <a:t>Click to edit Master text styles</a:t>
            </a:r>
          </a:p>
          <a:p>
            <a:pPr marL="454764" lvl="1" indent="-454764" algn="l" defTabSz="1218311" rtl="0" eaLnBrk="1" latinLnBrk="0" hangingPunct="1">
              <a:lnSpc>
                <a:spcPct val="90000"/>
              </a:lnSpc>
              <a:spcBef>
                <a:spcPct val="20000"/>
              </a:spcBef>
              <a:buSzPct val="80000"/>
              <a:buFont typeface="Arial" pitchFamily="34" charset="0"/>
              <a:buChar char="•"/>
            </a:pPr>
            <a:r>
              <a:rPr lang="en-US" smtClean="0"/>
              <a:t>Second level</a:t>
            </a:r>
          </a:p>
          <a:p>
            <a:pPr marL="454764" lvl="2" indent="-454764" algn="l" defTabSz="1218311" rtl="0" eaLnBrk="1" latinLnBrk="0" hangingPunct="1">
              <a:lnSpc>
                <a:spcPct val="90000"/>
              </a:lnSpc>
              <a:spcBef>
                <a:spcPct val="20000"/>
              </a:spcBef>
              <a:buSzPct val="80000"/>
              <a:buFont typeface="Arial" pitchFamily="34" charset="0"/>
              <a:buChar char="•"/>
            </a:pPr>
            <a:r>
              <a:rPr lang="en-US" smtClean="0"/>
              <a:t>Third level</a:t>
            </a:r>
          </a:p>
          <a:p>
            <a:pPr marL="454764" lvl="3" indent="-454764" algn="l" defTabSz="1218311" rtl="0" eaLnBrk="1" latinLnBrk="0" hangingPunct="1">
              <a:lnSpc>
                <a:spcPct val="90000"/>
              </a:lnSpc>
              <a:spcBef>
                <a:spcPct val="20000"/>
              </a:spcBef>
              <a:buSzPct val="80000"/>
              <a:buFont typeface="Arial" pitchFamily="34" charset="0"/>
              <a:buChar char="•"/>
            </a:pPr>
            <a:r>
              <a:rPr lang="en-US" smtClean="0"/>
              <a:t>Fourth level</a:t>
            </a:r>
          </a:p>
          <a:p>
            <a:pPr marL="454764" lvl="4" indent="-454764" algn="l" defTabSz="121831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6"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232102352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519113" y="696009"/>
            <a:ext cx="5486400" cy="1195006"/>
          </a:xfrm>
        </p:spPr>
        <p:txBody>
          <a:bodyPr anchor="b"/>
          <a:lstStyle>
            <a:lvl1pPr marL="0" indent="0">
              <a:lnSpc>
                <a:spcPct val="90000"/>
              </a:lnSpc>
              <a:spcBef>
                <a:spcPts val="0"/>
              </a:spcBef>
              <a:buNone/>
              <a:defRPr sz="4300" b="0">
                <a:latin typeface="Segoe UI Light" pitchFamily="34" charset="0"/>
              </a:defRPr>
            </a:lvl1pPr>
            <a:lvl2pPr marL="609156" indent="0">
              <a:buNone/>
              <a:defRPr sz="2700" b="1"/>
            </a:lvl2pPr>
            <a:lvl3pPr marL="1218311" indent="0">
              <a:buNone/>
              <a:defRPr sz="2400" b="1"/>
            </a:lvl3pPr>
            <a:lvl4pPr marL="1827468" indent="0">
              <a:buNone/>
              <a:defRPr sz="2100" b="1"/>
            </a:lvl4pPr>
            <a:lvl5pPr marL="2436620" indent="0">
              <a:buNone/>
              <a:defRPr sz="2100" b="1"/>
            </a:lvl5pPr>
            <a:lvl6pPr marL="3045768" indent="0">
              <a:buNone/>
              <a:defRPr sz="2100" b="1"/>
            </a:lvl6pPr>
            <a:lvl7pPr marL="3654933" indent="0">
              <a:buNone/>
              <a:defRPr sz="2100" b="1"/>
            </a:lvl7pPr>
            <a:lvl8pPr marL="4264087" indent="0">
              <a:buNone/>
              <a:defRPr sz="2100" b="1"/>
            </a:lvl8pPr>
            <a:lvl9pPr marL="4873239"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3110595"/>
          </a:xfrm>
        </p:spPr>
        <p:txBody>
          <a:bodyPr/>
          <a:lstStyle>
            <a:lvl1pPr marL="537261" indent="-537261">
              <a:buSzPct val="80000"/>
              <a:buFont typeface="Arial" pitchFamily="34" charset="0"/>
              <a:buChar char="•"/>
              <a:defRPr sz="3700"/>
            </a:lvl1pPr>
            <a:lvl2pPr marL="992033" indent="-429388">
              <a:buSzPct val="80000"/>
              <a:buFont typeface="Arial" pitchFamily="34" charset="0"/>
              <a:buChar char="•"/>
              <a:defRPr sz="3700"/>
            </a:lvl2pPr>
            <a:lvl3pPr marL="1368537" indent="-376504" defTabSz="1372769">
              <a:buSzPct val="80000"/>
              <a:buFont typeface="Arial" pitchFamily="34" charset="0"/>
              <a:buChar char="•"/>
              <a:defRPr sz="3200"/>
            </a:lvl3pPr>
            <a:lvl4pPr marL="1755621" indent="-382852">
              <a:buSzPct val="80000"/>
              <a:buFont typeface="Arial" pitchFamily="34" charset="0"/>
              <a:buChar char="•"/>
              <a:defRPr sz="2700"/>
            </a:lvl4pPr>
            <a:lvl5pPr marL="2053863" indent="-298247">
              <a:buSzPct val="80000"/>
              <a:buFont typeface="Arial" pitchFamily="34" charset="0"/>
              <a:buChar char="•"/>
              <a:defRPr sz="27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696009"/>
            <a:ext cx="5486400" cy="1195006"/>
          </a:xfrm>
        </p:spPr>
        <p:txBody>
          <a:bodyPr anchor="b"/>
          <a:lstStyle>
            <a:lvl1pPr marL="0" indent="0">
              <a:lnSpc>
                <a:spcPct val="90000"/>
              </a:lnSpc>
              <a:spcBef>
                <a:spcPts val="0"/>
              </a:spcBef>
              <a:buNone/>
              <a:defRPr sz="4300" b="0">
                <a:latin typeface="Segoe UI Light" pitchFamily="34" charset="0"/>
              </a:defRPr>
            </a:lvl1pPr>
            <a:lvl2pPr marL="609156" indent="0">
              <a:buNone/>
              <a:defRPr sz="2700" b="1"/>
            </a:lvl2pPr>
            <a:lvl3pPr marL="1218311" indent="0">
              <a:buNone/>
              <a:defRPr sz="2400" b="1"/>
            </a:lvl3pPr>
            <a:lvl4pPr marL="1827468" indent="0">
              <a:buNone/>
              <a:defRPr sz="2100" b="1"/>
            </a:lvl4pPr>
            <a:lvl5pPr marL="2436620" indent="0">
              <a:buNone/>
              <a:defRPr sz="2100" b="1"/>
            </a:lvl5pPr>
            <a:lvl6pPr marL="3045768" indent="0">
              <a:buNone/>
              <a:defRPr sz="2100" b="1"/>
            </a:lvl6pPr>
            <a:lvl7pPr marL="3654933" indent="0">
              <a:buNone/>
              <a:defRPr sz="2100" b="1"/>
            </a:lvl7pPr>
            <a:lvl8pPr marL="4264087" indent="0">
              <a:buNone/>
              <a:defRPr sz="2100" b="1"/>
            </a:lvl8pPr>
            <a:lvl9pPr marL="4873239"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3110595"/>
          </a:xfrm>
        </p:spPr>
        <p:txBody>
          <a:bodyPr/>
          <a:lstStyle>
            <a:lvl1pPr marL="394828" indent="-394828">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1pPr>
            <a:lvl2pPr marL="609181" indent="-609181">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019529" indent="-456876">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1829657" indent="-456876">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1448922" indent="-456876">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marL="1829657" indent="-456876">
              <a:defRPr sz="2100"/>
            </a:lvl6pPr>
            <a:lvl7pPr marL="2136357" indent="-380736">
              <a:defRPr sz="2100"/>
            </a:lvl7pPr>
            <a:lvl8pPr>
              <a:defRPr sz="2100"/>
            </a:lvl8pPr>
            <a:lvl9pPr>
              <a:defRPr sz="2100"/>
            </a:lvl9pPr>
          </a:lstStyle>
          <a:p>
            <a:pPr marL="537261" lvl="0" indent="-537261" algn="l" defTabSz="1218311" rtl="0" eaLnBrk="1" latinLnBrk="0" hangingPunct="1">
              <a:lnSpc>
                <a:spcPct val="90000"/>
              </a:lnSpc>
              <a:spcBef>
                <a:spcPct val="20000"/>
              </a:spcBef>
              <a:buSzPct val="80000"/>
            </a:pPr>
            <a:r>
              <a:rPr lang="en-US" smtClean="0"/>
              <a:t>Click to edit Master text styles</a:t>
            </a:r>
          </a:p>
          <a:p>
            <a:pPr marL="537261" lvl="1" indent="-537261" algn="l" defTabSz="1218311" rtl="0" eaLnBrk="1" latinLnBrk="0" hangingPunct="1">
              <a:lnSpc>
                <a:spcPct val="90000"/>
              </a:lnSpc>
              <a:spcBef>
                <a:spcPct val="20000"/>
              </a:spcBef>
              <a:buSzPct val="80000"/>
            </a:pPr>
            <a:r>
              <a:rPr lang="en-US" smtClean="0"/>
              <a:t>Second level</a:t>
            </a:r>
          </a:p>
          <a:p>
            <a:pPr marL="537261" lvl="2" indent="-537261" algn="l" defTabSz="1218311" rtl="0" eaLnBrk="1" latinLnBrk="0" hangingPunct="1">
              <a:lnSpc>
                <a:spcPct val="90000"/>
              </a:lnSpc>
              <a:spcBef>
                <a:spcPct val="20000"/>
              </a:spcBef>
              <a:buSzPct val="80000"/>
            </a:pPr>
            <a:r>
              <a:rPr lang="en-US" smtClean="0"/>
              <a:t>Third level</a:t>
            </a:r>
          </a:p>
          <a:p>
            <a:pPr marL="537261" lvl="3" indent="-537261" algn="l" defTabSz="1218311" rtl="0" eaLnBrk="1" latinLnBrk="0" hangingPunct="1">
              <a:lnSpc>
                <a:spcPct val="90000"/>
              </a:lnSpc>
              <a:spcBef>
                <a:spcPct val="20000"/>
              </a:spcBef>
              <a:buSzPct val="80000"/>
            </a:pPr>
            <a:r>
              <a:rPr lang="en-US" smtClean="0"/>
              <a:t>Fourth level</a:t>
            </a:r>
          </a:p>
          <a:p>
            <a:pPr marL="537261" lvl="4" indent="-537261" algn="l" defTabSz="121831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8"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89361146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4"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421838363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3"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107391250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785" tIns="60894" rIns="121785" bIns="60894" numCol="1" spcCol="0" rtlCol="0" anchor="ctr" anchorCtr="0" compatLnSpc="1">
            <a:prstTxWarp prst="textNoShape">
              <a:avLst/>
            </a:prstTxWarp>
          </a:bodyPr>
          <a:lstStyle/>
          <a:p>
            <a:pPr algn="ctr" defTabSz="1217545"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121831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9" y="2804418"/>
            <a:ext cx="6945312" cy="2468368"/>
          </a:xfrm>
        </p:spPr>
        <p:txBody>
          <a:bodyPr lIns="243673" tIns="243673" anchor="ctr" anchorCtr="0"/>
          <a:lstStyle>
            <a:lvl1pPr marL="765704" indent="-761472">
              <a:spcAft>
                <a:spcPts val="1600"/>
              </a:spcAft>
              <a:buNone/>
              <a:defRPr lang="en-US" sz="5900" kern="1200" spc="-133"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3200" kern="1200" spc="-67" baseline="0" dirty="0">
                <a:gradFill>
                  <a:gsLst>
                    <a:gs pos="0">
                      <a:srgbClr val="595959"/>
                    </a:gs>
                    <a:gs pos="86000">
                      <a:srgbClr val="595959"/>
                    </a:gs>
                  </a:gsLst>
                  <a:lin ang="5400000" scaled="0"/>
                </a:gradFill>
                <a:latin typeface="+mn-lt"/>
                <a:ea typeface="+mn-ea"/>
                <a:cs typeface="+mn-cs"/>
              </a:defRPr>
            </a:lvl2pPr>
          </a:lstStyle>
          <a:p>
            <a:pPr marL="4233" lvl="0" indent="0" algn="l" defTabSz="1218311" rtl="0" eaLnBrk="1" latinLnBrk="0" hangingPunct="1">
              <a:lnSpc>
                <a:spcPct val="90000"/>
              </a:lnSpc>
              <a:spcBef>
                <a:spcPts val="0"/>
              </a:spcBef>
              <a:spcAft>
                <a:spcPts val="1200"/>
              </a:spcAft>
              <a:buSzPct val="80000"/>
            </a:pPr>
            <a:r>
              <a:rPr lang="en-US" smtClean="0"/>
              <a:t>Click to edit Master text styles</a:t>
            </a:r>
          </a:p>
          <a:p>
            <a:pPr marL="4233" lvl="1" indent="0" algn="l" defTabSz="1218311" rtl="0" eaLnBrk="1" latinLnBrk="0" hangingPunct="1">
              <a:lnSpc>
                <a:spcPct val="90000"/>
              </a:lnSpc>
              <a:spcBef>
                <a:spcPts val="0"/>
              </a:spcBef>
              <a:spcAft>
                <a:spcPts val="1200"/>
              </a:spcAft>
              <a:buSzPct val="80000"/>
            </a:pPr>
            <a:r>
              <a:rPr lang="en-US" smtClean="0"/>
              <a:t>Second level</a:t>
            </a:r>
          </a:p>
        </p:txBody>
      </p:sp>
      <p:sp>
        <p:nvSpPr>
          <p:cNvPr id="18" name="Freeform 105"/>
          <p:cNvSpPr>
            <a:spLocks/>
          </p:cNvSpPr>
          <p:nvPr/>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109671" tIns="54828" rIns="109671" bIns="54828" numCol="1" anchor="t" anchorCtr="0" compatLnSpc="1">
            <a:prstTxWarp prst="textNoShape">
              <a:avLst/>
            </a:prstTxWarp>
          </a:bodyPr>
          <a:lstStyle/>
          <a:p>
            <a:pPr defTabSz="1624193"/>
            <a:endParaRPr lang="en-US" sz="2100">
              <a:solidFill>
                <a:srgbClr val="292929"/>
              </a:solidFill>
            </a:endParaRPr>
          </a:p>
        </p:txBody>
      </p:sp>
    </p:spTree>
    <p:extLst>
      <p:ext uri="{BB962C8B-B14F-4D97-AF65-F5344CB8AC3E}">
        <p14:creationId xmlns:p14="http://schemas.microsoft.com/office/powerpoint/2010/main" val="264803666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50"/>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grpSp>
    </p:spTree>
    <p:extLst>
      <p:ext uri="{BB962C8B-B14F-4D97-AF65-F5344CB8AC3E}">
        <p14:creationId xmlns:p14="http://schemas.microsoft.com/office/powerpoint/2010/main" val="30923888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54075229"/>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0"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33" tIns="60917" rIns="121833" bIns="60917" numCol="1" anchor="t" anchorCtr="0" compatLnSpc="1">
            <a:prstTxWarp prst="textNoShape">
              <a:avLst/>
            </a:prstTxWarp>
          </a:bodyPr>
          <a:lstStyle/>
          <a:p>
            <a:pPr defTabSz="1218360"/>
            <a:endParaRPr lang="en-US" sz="2400">
              <a:solidFill>
                <a:srgbClr val="292929"/>
              </a:solidFill>
            </a:endParaRPr>
          </a:p>
        </p:txBody>
      </p:sp>
    </p:spTree>
    <p:extLst>
      <p:ext uri="{BB962C8B-B14F-4D97-AF65-F5344CB8AC3E}">
        <p14:creationId xmlns:p14="http://schemas.microsoft.com/office/powerpoint/2010/main" val="322591592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6"/>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grpSp>
    </p:spTree>
    <p:extLst>
      <p:ext uri="{BB962C8B-B14F-4D97-AF65-F5344CB8AC3E}">
        <p14:creationId xmlns:p14="http://schemas.microsoft.com/office/powerpoint/2010/main" val="128323825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109671" tIns="54828" rIns="109671" bIns="54828" numCol="1" anchor="t" anchorCtr="0" compatLnSpc="1">
            <a:prstTxWarp prst="textNoShape">
              <a:avLst/>
            </a:prstTxWarp>
          </a:bodyPr>
          <a:lstStyle/>
          <a:p>
            <a:pPr defTabSz="1218360"/>
            <a:endParaRPr lang="en-US" sz="2100">
              <a:solidFill>
                <a:srgbClr val="292929"/>
              </a:solidFill>
            </a:endParaRPr>
          </a:p>
        </p:txBody>
      </p:sp>
    </p:spTree>
    <p:extLst>
      <p:ext uri="{BB962C8B-B14F-4D97-AF65-F5344CB8AC3E}">
        <p14:creationId xmlns:p14="http://schemas.microsoft.com/office/powerpoint/2010/main" val="2996966091"/>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4"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grpSp>
    </p:spTree>
    <p:extLst>
      <p:ext uri="{BB962C8B-B14F-4D97-AF65-F5344CB8AC3E}">
        <p14:creationId xmlns:p14="http://schemas.microsoft.com/office/powerpoint/2010/main" val="240387325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8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11700" b="0" i="0" u="none" strike="noStrike" kern="1200" cap="none" spc="-16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3"/>
            <a:ext cx="2506560" cy="291353"/>
          </a:xfrm>
          <a:prstGeom prst="rect">
            <a:avLst/>
          </a:prstGeom>
        </p:spPr>
      </p:pic>
    </p:spTree>
    <p:extLst>
      <p:ext uri="{BB962C8B-B14F-4D97-AF65-F5344CB8AC3E}">
        <p14:creationId xmlns:p14="http://schemas.microsoft.com/office/powerpoint/2010/main" val="105349225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p:nvSpPr>
        <p:spPr bwMode="blackWhite">
          <a:xfrm>
            <a:off x="507869" y="6083573"/>
            <a:ext cx="11173090" cy="677001"/>
          </a:xfrm>
          <a:prstGeom prst="rect">
            <a:avLst/>
          </a:prstGeom>
          <a:noFill/>
          <a:ln w="12700">
            <a:noFill/>
            <a:miter lim="800000"/>
            <a:headEnd type="none" w="sm" len="sm"/>
            <a:tailEnd type="none" w="sm" len="sm"/>
          </a:ln>
          <a:effectLst/>
        </p:spPr>
        <p:txBody>
          <a:bodyPr vert="horz" wrap="square" lIns="121813" tIns="60907" rIns="121813" bIns="60907" numCol="1" anchor="t" anchorCtr="0" compatLnSpc="1">
            <a:prstTxWarp prst="textNoShape">
              <a:avLst/>
            </a:prstTxWarp>
            <a:spAutoFit/>
          </a:bodyPr>
          <a:lstStyle/>
          <a:p>
            <a:pPr algn="ctr" defTabSz="1217959" eaLnBrk="0" hangingPunct="0"/>
            <a:r>
              <a:rPr lang="en-US" sz="900" dirty="0">
                <a:solidFill>
                  <a:srgbClr val="FFFFFF">
                    <a:alpha val="99000"/>
                  </a:srgbClr>
                </a:solidFill>
                <a:cs typeface="Arial" charset="0"/>
              </a:rPr>
              <a:t>© </a:t>
            </a:r>
            <a:r>
              <a:rPr lang="en-US" sz="900" dirty="0" smtClean="0">
                <a:solidFill>
                  <a:srgbClr val="FFFFFF">
                    <a:alpha val="99000"/>
                  </a:srgbClr>
                </a:solidFill>
                <a:cs typeface="Arial" charset="0"/>
              </a:rPr>
              <a:t>2011 Microsoft </a:t>
            </a:r>
            <a:r>
              <a:rPr lang="en-US" sz="9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1217959" eaLnBrk="0" hangingPunct="0"/>
            <a:r>
              <a:rPr lang="en-US" sz="9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900" dirty="0" smtClean="0">
                <a:solidFill>
                  <a:srgbClr val="FFFFFF">
                    <a:alpha val="99000"/>
                  </a:srgbClr>
                </a:solidFill>
                <a:cs typeface="Arial" charset="0"/>
              </a:rPr>
              <a:t>MICROSOFT </a:t>
            </a:r>
            <a:r>
              <a:rPr lang="en-US" sz="9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6834124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2"/>
            <a:ext cx="11228440" cy="3250120"/>
          </a:xfrm>
        </p:spPr>
        <p:txBody>
          <a:bodyPr/>
          <a:lstStyle>
            <a:lvl1pPr marL="0" indent="0">
              <a:buNone/>
              <a:defRPr lang="en-US" sz="11700" i="0" kern="1200" spc="-133" baseline="0" dirty="0" smtClean="0">
                <a:solidFill>
                  <a:schemeClr val="bg1">
                    <a:alpha val="99000"/>
                  </a:schemeClr>
                </a:solidFill>
                <a:latin typeface="Segoe UI Light" pitchFamily="34" charset="0"/>
                <a:ea typeface="+mn-ea"/>
                <a:cs typeface="+mn-cs"/>
              </a:defRPr>
            </a:lvl1pPr>
          </a:lstStyle>
          <a:p>
            <a:pPr marL="0" lvl="0" indent="0" algn="l" defTabSz="121831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597503"/>
          </a:xfrm>
        </p:spPr>
        <p:txBody>
          <a:bodyPr/>
          <a:lstStyle>
            <a:lvl1pPr marL="0" indent="0">
              <a:buNone/>
              <a:defRPr lang="en-US" sz="4300" kern="1200" spc="-133" baseline="0" dirty="0">
                <a:solidFill>
                  <a:schemeClr val="bg1">
                    <a:alpha val="99000"/>
                  </a:schemeClr>
                </a:solidFill>
                <a:latin typeface="+mj-lt"/>
                <a:ea typeface="+mn-ea"/>
                <a:cs typeface="+mn-cs"/>
              </a:defRPr>
            </a:lvl1pPr>
          </a:lstStyle>
          <a:p>
            <a:pPr marL="0" lvl="0" indent="0" algn="l" defTabSz="121831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12" y="6364666"/>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2394859874"/>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1"/>
            <a:ext cx="11149013" cy="2705360"/>
          </a:xfrm>
        </p:spPr>
        <p:txBody>
          <a:bodyPr/>
          <a:lstStyle>
            <a:lvl1pPr marL="613413" indent="-613413">
              <a:buClr>
                <a:srgbClr val="FFFFFF"/>
              </a:buClr>
              <a:buSzPct val="70000"/>
              <a:buFontTx/>
              <a:buBlip>
                <a:blip r:embed="rId2"/>
              </a:buBlip>
              <a:defRPr>
                <a:gradFill>
                  <a:gsLst>
                    <a:gs pos="0">
                      <a:srgbClr val="FFFFFF"/>
                    </a:gs>
                    <a:gs pos="86000">
                      <a:srgbClr val="FFFFFF"/>
                    </a:gs>
                  </a:gsLst>
                  <a:lin ang="5400000" scaled="0"/>
                </a:gradFill>
              </a:defRPr>
            </a:lvl1pPr>
            <a:lvl2pPr marL="1140092" indent="-526686">
              <a:buClr>
                <a:srgbClr val="FFFFFF"/>
              </a:buClr>
              <a:buSzPct val="70000"/>
              <a:buFontTx/>
              <a:buBlip>
                <a:blip r:embed="rId2"/>
              </a:buBlip>
              <a:defRPr>
                <a:gradFill>
                  <a:gsLst>
                    <a:gs pos="0">
                      <a:srgbClr val="FFFFFF"/>
                    </a:gs>
                    <a:gs pos="86000">
                      <a:srgbClr val="FFFFFF"/>
                    </a:gs>
                  </a:gsLst>
                  <a:lin ang="5400000" scaled="0"/>
                </a:gradFill>
              </a:defRPr>
            </a:lvl2pPr>
            <a:lvl3pPr marL="1677359" indent="-537261">
              <a:buClr>
                <a:srgbClr val="FFFFFF"/>
              </a:buClr>
              <a:buSzPct val="70000"/>
              <a:buFontTx/>
              <a:buBlip>
                <a:blip r:embed="rId2"/>
              </a:buBlip>
              <a:defRPr>
                <a:gradFill>
                  <a:gsLst>
                    <a:gs pos="0">
                      <a:srgbClr val="FFFFFF"/>
                    </a:gs>
                    <a:gs pos="86000">
                      <a:srgbClr val="FFFFFF"/>
                    </a:gs>
                  </a:gsLst>
                  <a:lin ang="5400000" scaled="0"/>
                </a:gradFill>
              </a:defRPr>
            </a:lvl3pPr>
            <a:lvl4pPr marL="2138474" indent="-461110">
              <a:buClr>
                <a:srgbClr val="FFFFFF"/>
              </a:buClr>
              <a:buSzPct val="70000"/>
              <a:buFontTx/>
              <a:buBlip>
                <a:blip r:embed="rId2"/>
              </a:buBlip>
              <a:defRPr>
                <a:gradFill>
                  <a:gsLst>
                    <a:gs pos="0">
                      <a:srgbClr val="FFFFFF"/>
                    </a:gs>
                    <a:gs pos="86000">
                      <a:srgbClr val="FFFFFF"/>
                    </a:gs>
                  </a:gsLst>
                  <a:lin ang="5400000" scaled="0"/>
                </a:gradFill>
              </a:defRPr>
            </a:lvl4pPr>
            <a:lvl5pPr marL="2586898" indent="-44842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472049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1"/>
            <a:ext cx="11149013" cy="2705360"/>
          </a:xfrm>
        </p:spPr>
        <p:txBody>
          <a:bodyPr/>
          <a:lstStyle>
            <a:lvl1pPr marL="613413" indent="-613413">
              <a:buClr>
                <a:srgbClr val="FFFFFF"/>
              </a:buClr>
              <a:buSzPct val="70000"/>
              <a:buFontTx/>
              <a:buBlip>
                <a:blip r:embed="rId2"/>
              </a:buBlip>
              <a:defRPr>
                <a:gradFill>
                  <a:gsLst>
                    <a:gs pos="0">
                      <a:srgbClr val="FFFFFF"/>
                    </a:gs>
                    <a:gs pos="86000">
                      <a:srgbClr val="FFFFFF"/>
                    </a:gs>
                  </a:gsLst>
                  <a:lin ang="5400000" scaled="0"/>
                </a:gradFill>
              </a:defRPr>
            </a:lvl1pPr>
            <a:lvl2pPr marL="1140092" indent="-526686">
              <a:buClr>
                <a:srgbClr val="FFFFFF"/>
              </a:buClr>
              <a:buSzPct val="70000"/>
              <a:buFontTx/>
              <a:buBlip>
                <a:blip r:embed="rId2"/>
              </a:buBlip>
              <a:defRPr>
                <a:gradFill>
                  <a:gsLst>
                    <a:gs pos="0">
                      <a:srgbClr val="FFFFFF"/>
                    </a:gs>
                    <a:gs pos="86000">
                      <a:srgbClr val="FFFFFF"/>
                    </a:gs>
                  </a:gsLst>
                  <a:lin ang="5400000" scaled="0"/>
                </a:gradFill>
              </a:defRPr>
            </a:lvl2pPr>
            <a:lvl3pPr marL="1677359" indent="-537261">
              <a:buClr>
                <a:srgbClr val="FFFFFF"/>
              </a:buClr>
              <a:buSzPct val="70000"/>
              <a:buFontTx/>
              <a:buBlip>
                <a:blip r:embed="rId2"/>
              </a:buBlip>
              <a:defRPr>
                <a:gradFill>
                  <a:gsLst>
                    <a:gs pos="0">
                      <a:srgbClr val="FFFFFF"/>
                    </a:gs>
                    <a:gs pos="86000">
                      <a:srgbClr val="FFFFFF"/>
                    </a:gs>
                  </a:gsLst>
                  <a:lin ang="5400000" scaled="0"/>
                </a:gradFill>
              </a:defRPr>
            </a:lvl3pPr>
            <a:lvl4pPr marL="2138474" indent="-461110">
              <a:buClr>
                <a:srgbClr val="FFFFFF"/>
              </a:buClr>
              <a:buSzPct val="70000"/>
              <a:buFontTx/>
              <a:buBlip>
                <a:blip r:embed="rId2"/>
              </a:buBlip>
              <a:defRPr>
                <a:gradFill>
                  <a:gsLst>
                    <a:gs pos="0">
                      <a:srgbClr val="FFFFFF"/>
                    </a:gs>
                    <a:gs pos="86000">
                      <a:srgbClr val="FFFFFF"/>
                    </a:gs>
                  </a:gsLst>
                  <a:lin ang="5400000" scaled="0"/>
                </a:gradFill>
              </a:defRPr>
            </a:lvl4pPr>
            <a:lvl5pPr marL="2586898" indent="-44842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1"/>
            <a:ext cx="12188826" cy="619125"/>
          </a:xfrm>
          <a:solidFill>
            <a:srgbClr val="FFFF99"/>
          </a:solidFill>
        </p:spPr>
        <p:txBody>
          <a:bodyPr wrap="square" lIns="203055" tIns="101528" rIns="203055" bIns="101528" anchor="b" anchorCtr="0">
            <a:noAutofit/>
          </a:bodyPr>
          <a:lstStyle>
            <a:lvl1pPr algn="r">
              <a:buFont typeface="Arial" pitchFamily="34" charset="0"/>
              <a:buNone/>
              <a:defRPr spc="-67"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7653394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3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58"/>
            <a:ext cx="10969943" cy="2705360"/>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1"/>
            <a:ext cx="2844059" cy="365125"/>
          </a:xfrm>
          <a:prstGeom prst="rect">
            <a:avLst/>
          </a:prstGeom>
        </p:spPr>
        <p:txBody>
          <a:bodyPr lIns="121839" tIns="60919" rIns="121839" bIns="60919"/>
          <a:lstStyle>
            <a:lvl1pPr algn="ctr">
              <a:defRPr b="0" i="0">
                <a:solidFill>
                  <a:schemeClr val="tx1">
                    <a:lumMod val="95000"/>
                    <a:lumOff val="5000"/>
                  </a:schemeClr>
                </a:solidFill>
                <a:latin typeface="Segoe"/>
                <a:cs typeface="Segoe"/>
              </a:defRPr>
            </a:lvl1pPr>
          </a:lstStyle>
          <a:p>
            <a:pPr defTabSz="1218360"/>
            <a:r>
              <a:rPr lang="en-US" sz="2400" smtClean="0">
                <a:solidFill>
                  <a:srgbClr val="292929">
                    <a:lumMod val="95000"/>
                    <a:lumOff val="5000"/>
                  </a:srgbClr>
                </a:solidFill>
              </a:rPr>
              <a:t>Microsoft Confidential</a:t>
            </a:r>
            <a:endParaRPr lang="en-US" sz="2400" dirty="0">
              <a:solidFill>
                <a:srgbClr val="292929">
                  <a:lumMod val="95000"/>
                  <a:lumOff val="5000"/>
                </a:srgbClr>
              </a:solidFill>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8928" y="6153993"/>
            <a:ext cx="522103" cy="609600"/>
          </a:xfrm>
          <a:prstGeom prst="rect">
            <a:avLst/>
          </a:prstGeom>
        </p:spPr>
      </p:pic>
      <p:pic>
        <p:nvPicPr>
          <p:cNvPr id="14" name="Picture 13"/>
          <p:cNvPicPr>
            <a:picLocks noChangeAspect="1"/>
          </p:cNvPicPr>
          <p:nvPr userDrawn="1"/>
        </p:nvPicPr>
        <p:blipFill>
          <a:blip r:embed="rId4" cstate="screen">
            <a:lum bright="-100000"/>
            <a:extLst>
              <a:ext uri="{28A0092B-C50C-407E-A947-70E740481C1C}">
                <a14:useLocalDpi xmlns:a14="http://schemas.microsoft.com/office/drawing/2010/main"/>
              </a:ext>
            </a:extLst>
          </a:blip>
          <a:stretch>
            <a:fillRect/>
          </a:stretch>
        </p:blipFill>
        <p:spPr>
          <a:xfrm>
            <a:off x="10461444" y="6375402"/>
            <a:ext cx="1206019" cy="194387"/>
          </a:xfrm>
          <a:prstGeom prst="rect">
            <a:avLst/>
          </a:prstGeom>
        </p:spPr>
      </p:pic>
    </p:spTree>
    <p:extLst>
      <p:ext uri="{BB962C8B-B14F-4D97-AF65-F5344CB8AC3E}">
        <p14:creationId xmlns:p14="http://schemas.microsoft.com/office/powerpoint/2010/main" val="386801587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1"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6015562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10" indent="0">
              <a:buFont typeface="Arial" pitchFamily="34" charset="0"/>
              <a:buNone/>
              <a:defRPr/>
            </a:lvl2pPr>
            <a:lvl3pPr marL="855544" indent="0">
              <a:buFont typeface="Arial" pitchFamily="34" charset="0"/>
              <a:buNone/>
              <a:defRPr/>
            </a:lvl3pPr>
            <a:lvl4pPr marL="1258713" indent="0">
              <a:buFont typeface="Arial" pitchFamily="34" charset="0"/>
              <a:buNone/>
              <a:defRPr/>
            </a:lvl4pPr>
            <a:lvl5pPr marL="160473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1"/>
            <a:ext cx="2497827" cy="290339"/>
          </a:xfrm>
          <a:prstGeom prst="rect">
            <a:avLst/>
          </a:prstGeom>
        </p:spPr>
      </p:pic>
    </p:spTree>
    <p:extLst>
      <p:ext uri="{BB962C8B-B14F-4D97-AF65-F5344CB8AC3E}">
        <p14:creationId xmlns:p14="http://schemas.microsoft.com/office/powerpoint/2010/main" val="418808963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13" indent="-4031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38" indent="-3460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42" indent="-3365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97172944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79" indent="-34285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1" indent="-342851">
              <a:spcBef>
                <a:spcPts val="0"/>
              </a:spcBef>
              <a:spcAft>
                <a:spcPts val="400"/>
              </a:spcAft>
              <a:buFont typeface="Arial" pitchFamily="34" charset="0"/>
              <a:buChar char="•"/>
              <a:defRPr/>
            </a:lvl5pPr>
            <a:lvl6pPr marL="1033318" indent="-342851">
              <a:buFont typeface="Arial" pitchFamily="34" charset="0"/>
              <a:buChar char="•"/>
              <a:defRPr sz="2400">
                <a:gradFill>
                  <a:gsLst>
                    <a:gs pos="0">
                      <a:srgbClr val="595959"/>
                    </a:gs>
                    <a:gs pos="86000">
                      <a:srgbClr val="595959"/>
                    </a:gs>
                  </a:gsLst>
                  <a:lin ang="5400000" scaled="0"/>
                </a:gradFill>
              </a:defRPr>
            </a:lvl6pPr>
            <a:lvl7pPr marL="1255537" indent="-225393">
              <a:defRPr>
                <a:gradFill>
                  <a:gsLst>
                    <a:gs pos="0">
                      <a:srgbClr val="595959"/>
                    </a:gs>
                    <a:gs pos="86000">
                      <a:srgbClr val="595959"/>
                    </a:gs>
                  </a:gsLst>
                  <a:lin ang="5400000" scaled="0"/>
                </a:gradFill>
              </a:defRPr>
            </a:lvl7pPr>
            <a:lvl8pPr marL="1487280" indent="-231742">
              <a:defRPr>
                <a:gradFill>
                  <a:gsLst>
                    <a:gs pos="0">
                      <a:srgbClr val="595959"/>
                    </a:gs>
                    <a:gs pos="86000">
                      <a:srgbClr val="595959"/>
                    </a:gs>
                  </a:gsLst>
                  <a:lin ang="5400000" scaled="0"/>
                </a:gradFill>
              </a:defRPr>
            </a:lvl8pPr>
          </a:lstStyle>
          <a:p>
            <a:pPr marL="346027" lvl="0" indent="-346027" algn="l" defTabSz="914235" rtl="0" eaLnBrk="1" latinLnBrk="0" hangingPunct="1">
              <a:lnSpc>
                <a:spcPct val="90000"/>
              </a:lnSpc>
              <a:spcBef>
                <a:spcPct val="20000"/>
              </a:spcBef>
              <a:buSzPct val="90000"/>
              <a:buFont typeface="Arial" pitchFamily="34" charset="0"/>
              <a:buChar char="•"/>
            </a:pPr>
            <a:r>
              <a:rPr lang="en-US" smtClean="0"/>
              <a:t>Click to edit Master text styles</a:t>
            </a:r>
          </a:p>
          <a:p>
            <a:pPr marL="346027" lvl="1" indent="-346027" algn="l" defTabSz="914235" rtl="0" eaLnBrk="1" latinLnBrk="0" hangingPunct="1">
              <a:lnSpc>
                <a:spcPct val="90000"/>
              </a:lnSpc>
              <a:spcBef>
                <a:spcPct val="20000"/>
              </a:spcBef>
              <a:buSzPct val="90000"/>
              <a:buFont typeface="Arial" pitchFamily="34" charset="0"/>
              <a:buChar char="•"/>
            </a:pPr>
            <a:r>
              <a:rPr lang="en-US" smtClean="0"/>
              <a:t>Second level</a:t>
            </a:r>
          </a:p>
          <a:p>
            <a:pPr marL="346027" lvl="2" indent="-346027" algn="l" defTabSz="914235" rtl="0" eaLnBrk="1" latinLnBrk="0" hangingPunct="1">
              <a:lnSpc>
                <a:spcPct val="90000"/>
              </a:lnSpc>
              <a:spcBef>
                <a:spcPct val="20000"/>
              </a:spcBef>
              <a:buSzPct val="90000"/>
              <a:buFont typeface="Arial" pitchFamily="34" charset="0"/>
              <a:buChar char="•"/>
            </a:pPr>
            <a:r>
              <a:rPr lang="en-US" smtClean="0"/>
              <a:t>Third level</a:t>
            </a:r>
          </a:p>
          <a:p>
            <a:pPr marL="346027" lvl="3" indent="-346027" algn="l" defTabSz="914235" rtl="0" eaLnBrk="1" latinLnBrk="0" hangingPunct="1">
              <a:lnSpc>
                <a:spcPct val="90000"/>
              </a:lnSpc>
              <a:spcBef>
                <a:spcPct val="20000"/>
              </a:spcBef>
              <a:buSzPct val="90000"/>
              <a:buFont typeface="Arial" pitchFamily="34" charset="0"/>
              <a:buChar char="•"/>
            </a:pPr>
            <a:r>
              <a:rPr lang="en-US" smtClean="0"/>
              <a:t>Fourth level</a:t>
            </a:r>
          </a:p>
          <a:p>
            <a:pPr marL="346027" lvl="4" indent="-346027" algn="l" defTabSz="91423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248336796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65" indent="-341265">
              <a:lnSpc>
                <a:spcPct val="90000"/>
              </a:lnSpc>
              <a:buSzPct val="80000"/>
              <a:buFont typeface="Arial" pitchFamily="34" charset="0"/>
              <a:buChar char="•"/>
              <a:defRPr sz="3200"/>
            </a:lvl1pPr>
            <a:lvl2pPr marL="626975" indent="-285710">
              <a:lnSpc>
                <a:spcPct val="90000"/>
              </a:lnSpc>
              <a:buSzPct val="80000"/>
              <a:buFont typeface="Arial" pitchFamily="34" charset="0"/>
              <a:buChar char="•"/>
              <a:defRPr sz="2800"/>
            </a:lvl2pPr>
            <a:lvl3pPr marL="914272" indent="-287298">
              <a:lnSpc>
                <a:spcPct val="90000"/>
              </a:lnSpc>
              <a:buSzPct val="80000"/>
              <a:buFont typeface="Arial" pitchFamily="34" charset="0"/>
              <a:buChar char="•"/>
              <a:defRPr sz="2400"/>
            </a:lvl3pPr>
            <a:lvl4pPr marL="1712674" indent="-225393">
              <a:lnSpc>
                <a:spcPct val="90000"/>
              </a:lnSpc>
              <a:buSzPct val="80000"/>
              <a:buFont typeface="Arial" pitchFamily="34" charset="0"/>
              <a:buChar char="•"/>
              <a:defRPr sz="2000"/>
            </a:lvl4pPr>
            <a:lvl5pPr marL="1944416" indent="-23174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36" indent="-45713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01" indent="-45713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26" indent="-34285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32" indent="-34285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25" indent="-34285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65" lvl="0" indent="-341265" algn="l" defTabSz="914235" rtl="0" eaLnBrk="1" latinLnBrk="0" hangingPunct="1">
              <a:lnSpc>
                <a:spcPct val="90000"/>
              </a:lnSpc>
              <a:spcBef>
                <a:spcPct val="20000"/>
              </a:spcBef>
              <a:buSzPct val="80000"/>
              <a:buFont typeface="Arial" pitchFamily="34" charset="0"/>
              <a:buChar char="•"/>
            </a:pPr>
            <a:r>
              <a:rPr lang="en-US" smtClean="0"/>
              <a:t>Click to edit Master text styles</a:t>
            </a:r>
          </a:p>
          <a:p>
            <a:pPr marL="341265" lvl="1" indent="-341265" algn="l" defTabSz="914235" rtl="0" eaLnBrk="1" latinLnBrk="0" hangingPunct="1">
              <a:lnSpc>
                <a:spcPct val="90000"/>
              </a:lnSpc>
              <a:spcBef>
                <a:spcPct val="20000"/>
              </a:spcBef>
              <a:buSzPct val="80000"/>
              <a:buFont typeface="Arial" pitchFamily="34" charset="0"/>
              <a:buChar char="•"/>
            </a:pPr>
            <a:r>
              <a:rPr lang="en-US" smtClean="0"/>
              <a:t>Second level</a:t>
            </a:r>
          </a:p>
          <a:p>
            <a:pPr marL="341265" lvl="2" indent="-341265" algn="l" defTabSz="914235" rtl="0" eaLnBrk="1" latinLnBrk="0" hangingPunct="1">
              <a:lnSpc>
                <a:spcPct val="90000"/>
              </a:lnSpc>
              <a:spcBef>
                <a:spcPct val="20000"/>
              </a:spcBef>
              <a:buSzPct val="80000"/>
              <a:buFont typeface="Arial" pitchFamily="34" charset="0"/>
              <a:buChar char="•"/>
            </a:pPr>
            <a:r>
              <a:rPr lang="en-US" smtClean="0"/>
              <a:t>Third level</a:t>
            </a:r>
          </a:p>
          <a:p>
            <a:pPr marL="341265" lvl="3" indent="-341265" algn="l" defTabSz="914235" rtl="0" eaLnBrk="1" latinLnBrk="0" hangingPunct="1">
              <a:lnSpc>
                <a:spcPct val="90000"/>
              </a:lnSpc>
              <a:spcBef>
                <a:spcPct val="20000"/>
              </a:spcBef>
              <a:buSzPct val="80000"/>
              <a:buFont typeface="Arial" pitchFamily="34" charset="0"/>
              <a:buChar char="•"/>
            </a:pPr>
            <a:r>
              <a:rPr lang="en-US" smtClean="0"/>
              <a:t>Fourth level</a:t>
            </a:r>
          </a:p>
          <a:p>
            <a:pPr marL="341265" lvl="4" indent="-341265" algn="l" defTabSz="91423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3615866688"/>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3"/>
            <a:ext cx="5486400"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68" indent="-403168">
              <a:buSzPct val="80000"/>
              <a:buFont typeface="Arial" pitchFamily="34" charset="0"/>
              <a:buChar char="•"/>
              <a:defRPr sz="2800"/>
            </a:lvl1pPr>
            <a:lvl2pPr marL="744434" indent="-322217">
              <a:buSzPct val="80000"/>
              <a:buFont typeface="Arial" pitchFamily="34" charset="0"/>
              <a:buChar char="•"/>
              <a:defRPr sz="2800"/>
            </a:lvl2pPr>
            <a:lvl3pPr marL="1026969" indent="-282537" defTabSz="1030144">
              <a:buSzPct val="80000"/>
              <a:buFont typeface="Arial" pitchFamily="34" charset="0"/>
              <a:buChar char="•"/>
              <a:defRPr sz="2400"/>
            </a:lvl3pPr>
            <a:lvl4pPr marL="1317442" indent="-287298">
              <a:buSzPct val="80000"/>
              <a:buFont typeface="Arial" pitchFamily="34" charset="0"/>
              <a:buChar char="•"/>
              <a:defRPr sz="2000"/>
            </a:lvl4pPr>
            <a:lvl5pPr marL="1541247" indent="-22380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3"/>
            <a:ext cx="5486400"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79" indent="-296279">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36" indent="-45713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68" indent="-34285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96" indent="-34285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86" indent="-34285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96" indent="-342851">
              <a:defRPr sz="1600"/>
            </a:lvl6pPr>
            <a:lvl7pPr marL="1603152" indent="-285710">
              <a:defRPr sz="1600"/>
            </a:lvl7pPr>
            <a:lvl8pPr>
              <a:defRPr sz="1600"/>
            </a:lvl8pPr>
            <a:lvl9pPr>
              <a:defRPr sz="1600"/>
            </a:lvl9pPr>
          </a:lstStyle>
          <a:p>
            <a:pPr marL="403168" lvl="0" indent="-403168" algn="l" defTabSz="914235" rtl="0" eaLnBrk="1" latinLnBrk="0" hangingPunct="1">
              <a:lnSpc>
                <a:spcPct val="90000"/>
              </a:lnSpc>
              <a:spcBef>
                <a:spcPct val="20000"/>
              </a:spcBef>
              <a:buSzPct val="80000"/>
            </a:pPr>
            <a:r>
              <a:rPr lang="en-US" smtClean="0"/>
              <a:t>Click to edit Master text styles</a:t>
            </a:r>
          </a:p>
          <a:p>
            <a:pPr marL="403168" lvl="1" indent="-403168" algn="l" defTabSz="914235" rtl="0" eaLnBrk="1" latinLnBrk="0" hangingPunct="1">
              <a:lnSpc>
                <a:spcPct val="90000"/>
              </a:lnSpc>
              <a:spcBef>
                <a:spcPct val="20000"/>
              </a:spcBef>
              <a:buSzPct val="80000"/>
            </a:pPr>
            <a:r>
              <a:rPr lang="en-US" smtClean="0"/>
              <a:t>Second level</a:t>
            </a:r>
          </a:p>
          <a:p>
            <a:pPr marL="403168" lvl="2" indent="-403168" algn="l" defTabSz="914235" rtl="0" eaLnBrk="1" latinLnBrk="0" hangingPunct="1">
              <a:lnSpc>
                <a:spcPct val="90000"/>
              </a:lnSpc>
              <a:spcBef>
                <a:spcPct val="20000"/>
              </a:spcBef>
              <a:buSzPct val="80000"/>
            </a:pPr>
            <a:r>
              <a:rPr lang="en-US" smtClean="0"/>
              <a:t>Third level</a:t>
            </a:r>
          </a:p>
          <a:p>
            <a:pPr marL="403168" lvl="3" indent="-403168" algn="l" defTabSz="914235" rtl="0" eaLnBrk="1" latinLnBrk="0" hangingPunct="1">
              <a:lnSpc>
                <a:spcPct val="90000"/>
              </a:lnSpc>
              <a:spcBef>
                <a:spcPct val="20000"/>
              </a:spcBef>
              <a:buSzPct val="80000"/>
            </a:pPr>
            <a:r>
              <a:rPr lang="en-US" smtClean="0"/>
              <a:t>Fourth level</a:t>
            </a:r>
          </a:p>
          <a:p>
            <a:pPr marL="403168" lvl="4" indent="-403168" algn="l" defTabSz="91423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2340642163"/>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4019664638"/>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326318015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598204321"/>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1" tIns="45697" rIns="91391" bIns="45697" numCol="1" spcCol="0" rtlCol="0" anchor="ctr" anchorCtr="0" compatLnSpc="1">
            <a:prstTxWarp prst="textNoShape">
              <a:avLst/>
            </a:prstTxWarp>
          </a:bodyPr>
          <a:lstStyle/>
          <a:p>
            <a:pPr algn="ctr" defTabSz="913659"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54" tIns="182854" anchor="ctr" anchorCtr="0"/>
          <a:lstStyle>
            <a:lvl1pPr marL="574594" indent="-57142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35" rtl="0" eaLnBrk="1" latinLnBrk="0" hangingPunct="1">
              <a:lnSpc>
                <a:spcPct val="90000"/>
              </a:lnSpc>
              <a:spcBef>
                <a:spcPts val="0"/>
              </a:spcBef>
              <a:spcAft>
                <a:spcPts val="900"/>
              </a:spcAft>
              <a:buSzPct val="80000"/>
            </a:pPr>
            <a:r>
              <a:rPr lang="en-US" smtClean="0"/>
              <a:t>Click to edit Master text styles</a:t>
            </a:r>
          </a:p>
          <a:p>
            <a:pPr marL="3175" lvl="1" indent="0" algn="l" defTabSz="91423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4" tIns="41147" rIns="82294" bIns="41147" numCol="1" anchor="t" anchorCtr="0" compatLnSpc="1">
            <a:prstTxWarp prst="textNoShape">
              <a:avLst/>
            </a:prstTxWarp>
          </a:bodyPr>
          <a:lstStyle/>
          <a:p>
            <a:pPr defTabSz="1218817"/>
            <a:endParaRPr lang="en-US" sz="1600">
              <a:solidFill>
                <a:srgbClr val="292929"/>
              </a:solidFill>
            </a:endParaRPr>
          </a:p>
        </p:txBody>
      </p:sp>
    </p:spTree>
    <p:extLst>
      <p:ext uri="{BB962C8B-B14F-4D97-AF65-F5344CB8AC3E}">
        <p14:creationId xmlns:p14="http://schemas.microsoft.com/office/powerpoint/2010/main" val="157568087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8"/>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70552396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1905003"/>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1"/>
            <a:ext cx="2506560" cy="291353"/>
          </a:xfrm>
          <a:prstGeom prst="rect">
            <a:avLst/>
          </a:prstGeom>
        </p:spPr>
      </p:pic>
    </p:spTree>
    <p:extLst>
      <p:ext uri="{BB962C8B-B14F-4D97-AF65-F5344CB8AC3E}">
        <p14:creationId xmlns:p14="http://schemas.microsoft.com/office/powerpoint/2010/main" val="380781488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5"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5" rIns="91427" bIns="45715" numCol="1" anchor="t" anchorCtr="0" compatLnSpc="1">
            <a:prstTxWarp prst="textNoShape">
              <a:avLst/>
            </a:prstTxWarp>
          </a:bodyPr>
          <a:lstStyle/>
          <a:p>
            <a:pPr defTabSz="914235"/>
            <a:endParaRPr lang="en-US" sz="1900">
              <a:solidFill>
                <a:srgbClr val="292929"/>
              </a:solidFill>
            </a:endParaRPr>
          </a:p>
        </p:txBody>
      </p:sp>
    </p:spTree>
    <p:extLst>
      <p:ext uri="{BB962C8B-B14F-4D97-AF65-F5344CB8AC3E}">
        <p14:creationId xmlns:p14="http://schemas.microsoft.com/office/powerpoint/2010/main" val="3840228596"/>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2"/>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grpSp>
    </p:spTree>
    <p:extLst>
      <p:ext uri="{BB962C8B-B14F-4D97-AF65-F5344CB8AC3E}">
        <p14:creationId xmlns:p14="http://schemas.microsoft.com/office/powerpoint/2010/main" val="619748849"/>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4" tIns="41147" rIns="82294" bIns="41147" numCol="1" anchor="t" anchorCtr="0" compatLnSpc="1">
            <a:prstTxWarp prst="textNoShape">
              <a:avLst/>
            </a:prstTxWarp>
          </a:bodyPr>
          <a:lstStyle/>
          <a:p>
            <a:pPr defTabSz="914235"/>
            <a:endParaRPr lang="en-US" sz="1600">
              <a:solidFill>
                <a:srgbClr val="292929"/>
              </a:solidFill>
            </a:endParaRPr>
          </a:p>
        </p:txBody>
      </p:sp>
    </p:spTree>
    <p:extLst>
      <p:ext uri="{BB962C8B-B14F-4D97-AF65-F5344CB8AC3E}">
        <p14:creationId xmlns:p14="http://schemas.microsoft.com/office/powerpoint/2010/main" val="2266418955"/>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0"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474750317"/>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78"/>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294379433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4"/>
            <a:ext cx="11173090" cy="415484"/>
          </a:xfrm>
          <a:prstGeom prst="rect">
            <a:avLst/>
          </a:prstGeom>
          <a:noFill/>
          <a:ln w="12700">
            <a:noFill/>
            <a:miter lim="800000"/>
            <a:headEnd type="none" w="sm" len="sm"/>
            <a:tailEnd type="none" w="sm" len="sm"/>
          </a:ln>
          <a:effectLst/>
        </p:spPr>
        <p:txBody>
          <a:bodyPr vert="horz" wrap="square" lIns="91412" tIns="45707" rIns="91412" bIns="45707" numCol="1" anchor="t" anchorCtr="0" compatLnSpc="1">
            <a:prstTxWarp prst="textNoShape">
              <a:avLst/>
            </a:prstTxWarp>
            <a:spAutoFit/>
          </a:bodyPr>
          <a:lstStyle/>
          <a:p>
            <a:pPr algn="ctr" defTabSz="913972"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72"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6257366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2"/>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1"/>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2"/>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1"/>
            <a:ext cx="2497827" cy="290339"/>
          </a:xfrm>
          <a:prstGeom prst="rect">
            <a:avLst/>
          </a:prstGeom>
        </p:spPr>
      </p:pic>
    </p:spTree>
    <p:extLst>
      <p:ext uri="{BB962C8B-B14F-4D97-AF65-F5344CB8AC3E}">
        <p14:creationId xmlns:p14="http://schemas.microsoft.com/office/powerpoint/2010/main" val="379756613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6761731"/>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73" tIns="76185" rIns="152373"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60760528"/>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0" y="2824390"/>
            <a:ext cx="11155679"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1" y="4297686"/>
            <a:ext cx="5454333"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230" indent="0">
              <a:buFont typeface="Arial" pitchFamily="34" charset="0"/>
              <a:buNone/>
              <a:defRPr/>
            </a:lvl2pPr>
            <a:lvl3pPr marL="855401" indent="0">
              <a:buFont typeface="Arial" pitchFamily="34" charset="0"/>
              <a:buNone/>
              <a:defRPr/>
            </a:lvl3pPr>
            <a:lvl4pPr marL="1258504" indent="0">
              <a:buFont typeface="Arial" pitchFamily="34" charset="0"/>
              <a:buNone/>
              <a:defRPr/>
            </a:lvl4pPr>
            <a:lvl5pPr marL="1604467"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213148158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25497630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578" y="2834642"/>
            <a:ext cx="11155679"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297686"/>
            <a:ext cx="7513637" cy="448127"/>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8"/>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143254516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578" y="1920242"/>
            <a:ext cx="11155679"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5"/>
            <a:ext cx="2506560" cy="291353"/>
          </a:xfrm>
          <a:prstGeom prst="rect">
            <a:avLst/>
          </a:prstGeom>
        </p:spPr>
      </p:pic>
    </p:spTree>
    <p:extLst>
      <p:ext uri="{BB962C8B-B14F-4D97-AF65-F5344CB8AC3E}">
        <p14:creationId xmlns:p14="http://schemas.microsoft.com/office/powerpoint/2010/main" val="74088303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8" rIns="91375" bIns="45688" numCol="1" spcCol="0" rtlCol="0" anchor="ctr" anchorCtr="0" compatLnSpc="1">
            <a:prstTxWarp prst="textNoShape">
              <a:avLst/>
            </a:prstTxWarp>
          </a:bodyPr>
          <a:lstStyle/>
          <a:p>
            <a:pPr algn="ctr" defTabSz="91350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7"/>
            <a:ext cx="6945312" cy="1241879"/>
          </a:xfrm>
        </p:spPr>
        <p:txBody>
          <a:bodyPr lIns="182822" tIns="182822" anchor="ctr" anchorCtr="0"/>
          <a:lstStyle>
            <a:lvl1pPr marL="574499" indent="-57132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68" indent="-342796">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84" rtl="0" eaLnBrk="1" latinLnBrk="0" hangingPunct="1">
              <a:lnSpc>
                <a:spcPct val="90000"/>
              </a:lnSpc>
              <a:spcBef>
                <a:spcPts val="0"/>
              </a:spcBef>
              <a:spcAft>
                <a:spcPts val="900"/>
              </a:spcAft>
              <a:buSzPct val="80000"/>
            </a:pPr>
            <a:r>
              <a:rPr lang="en-US" smtClean="0"/>
              <a:t>Click to edit Master text styles</a:t>
            </a:r>
          </a:p>
          <a:p>
            <a:pPr marL="3175" lvl="1" indent="0" algn="l" defTabSz="91408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9" tIns="41139" rIns="82279" bIns="41139" numCol="1" anchor="t" anchorCtr="0" compatLnSpc="1">
            <a:prstTxWarp prst="textNoShape">
              <a:avLst/>
            </a:prstTxWarp>
          </a:bodyPr>
          <a:lstStyle/>
          <a:p>
            <a:pPr defTabSz="1218614"/>
            <a:endParaRPr lang="en-US" sz="1600">
              <a:solidFill>
                <a:srgbClr val="292929"/>
              </a:solidFill>
            </a:endParaRPr>
          </a:p>
        </p:txBody>
      </p:sp>
    </p:spTree>
    <p:extLst>
      <p:ext uri="{BB962C8B-B14F-4D97-AF65-F5344CB8AC3E}">
        <p14:creationId xmlns:p14="http://schemas.microsoft.com/office/powerpoint/2010/main" val="39370425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20" y="1463678"/>
            <a:ext cx="11155679"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443304661"/>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120" y="1463680"/>
            <a:ext cx="11155679" cy="2045004"/>
          </a:xfrm>
        </p:spPr>
        <p:txBody>
          <a:bodyPr>
            <a:spAutoFit/>
          </a:bodyPr>
          <a:lstStyle>
            <a:lvl1pPr marL="0" indent="0">
              <a:buFontTx/>
              <a:buNone/>
              <a:defRPr/>
            </a:lvl1pPr>
            <a:lvl2pPr marL="460230" indent="0">
              <a:buFontTx/>
              <a:buNone/>
              <a:defRPr/>
            </a:lvl2pPr>
            <a:lvl3pPr marL="914120" indent="0">
              <a:buFontTx/>
              <a:buNone/>
              <a:defRPr/>
            </a:lvl3pPr>
            <a:lvl4pPr marL="1369593" indent="0">
              <a:buFontTx/>
              <a:buNone/>
              <a:defRPr/>
            </a:lvl4pPr>
            <a:lvl5pPr marL="1836176"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032032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3169061535"/>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149124"/>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297381"/>
          </a:xfrm>
        </p:spPr>
        <p:txBody>
          <a:bodyPr/>
          <a:lstStyle>
            <a:lvl1pPr marL="341209" indent="-341209">
              <a:lnSpc>
                <a:spcPct val="90000"/>
              </a:lnSpc>
              <a:buSzPct val="80000"/>
              <a:buFont typeface="Arial" pitchFamily="34" charset="0"/>
              <a:buChar char="•"/>
              <a:defRPr sz="3200"/>
            </a:lvl1pPr>
            <a:lvl2pPr marL="626870" indent="-285662">
              <a:lnSpc>
                <a:spcPct val="90000"/>
              </a:lnSpc>
              <a:buSzPct val="80000"/>
              <a:buFont typeface="Arial" pitchFamily="34" charset="0"/>
              <a:buChar char="•"/>
              <a:defRPr sz="2800"/>
            </a:lvl2pPr>
            <a:lvl3pPr marL="914120" indent="-287250">
              <a:lnSpc>
                <a:spcPct val="90000"/>
              </a:lnSpc>
              <a:buSzPct val="80000"/>
              <a:buFont typeface="Arial" pitchFamily="34" charset="0"/>
              <a:buChar char="•"/>
              <a:defRPr sz="2400"/>
            </a:lvl3pPr>
            <a:lvl4pPr marL="1712388" indent="-225356">
              <a:lnSpc>
                <a:spcPct val="90000"/>
              </a:lnSpc>
              <a:buSzPct val="80000"/>
              <a:buFont typeface="Arial" pitchFamily="34" charset="0"/>
              <a:buChar char="•"/>
              <a:defRPr sz="2000"/>
            </a:lvl4pPr>
            <a:lvl5pPr marL="1944090" indent="-23170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056" indent="-45705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269" indent="-45705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666" indent="-34279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829" indent="-34279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184" indent="-34279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09" lvl="0" indent="-341209" algn="l" defTabSz="914084" rtl="0" eaLnBrk="1" latinLnBrk="0" hangingPunct="1">
              <a:lnSpc>
                <a:spcPct val="90000"/>
              </a:lnSpc>
              <a:spcBef>
                <a:spcPct val="20000"/>
              </a:spcBef>
              <a:buSzPct val="80000"/>
              <a:buFont typeface="Arial" pitchFamily="34" charset="0"/>
              <a:buChar char="•"/>
            </a:pPr>
            <a:r>
              <a:rPr lang="en-US" smtClean="0"/>
              <a:t>Click to edit Master text styles</a:t>
            </a:r>
          </a:p>
          <a:p>
            <a:pPr marL="341209" lvl="1" indent="-341209" algn="l" defTabSz="914084" rtl="0" eaLnBrk="1" latinLnBrk="0" hangingPunct="1">
              <a:lnSpc>
                <a:spcPct val="90000"/>
              </a:lnSpc>
              <a:spcBef>
                <a:spcPct val="20000"/>
              </a:spcBef>
              <a:buSzPct val="80000"/>
              <a:buFont typeface="Arial" pitchFamily="34" charset="0"/>
              <a:buChar char="•"/>
            </a:pPr>
            <a:r>
              <a:rPr lang="en-US" smtClean="0"/>
              <a:t>Second level</a:t>
            </a:r>
          </a:p>
          <a:p>
            <a:pPr marL="341209" lvl="2" indent="-341209" algn="l" defTabSz="914084" rtl="0" eaLnBrk="1" latinLnBrk="0" hangingPunct="1">
              <a:lnSpc>
                <a:spcPct val="90000"/>
              </a:lnSpc>
              <a:spcBef>
                <a:spcPct val="20000"/>
              </a:spcBef>
              <a:buSzPct val="80000"/>
              <a:buFont typeface="Arial" pitchFamily="34" charset="0"/>
              <a:buChar char="•"/>
            </a:pPr>
            <a:r>
              <a:rPr lang="en-US" smtClean="0"/>
              <a:t>Third level</a:t>
            </a:r>
          </a:p>
          <a:p>
            <a:pPr marL="341209" lvl="3" indent="-341209" algn="l" defTabSz="914084" rtl="0" eaLnBrk="1" latinLnBrk="0" hangingPunct="1">
              <a:lnSpc>
                <a:spcPct val="90000"/>
              </a:lnSpc>
              <a:spcBef>
                <a:spcPct val="20000"/>
              </a:spcBef>
              <a:buSzPct val="80000"/>
              <a:buFont typeface="Arial" pitchFamily="34" charset="0"/>
              <a:buChar char="•"/>
            </a:pPr>
            <a:r>
              <a:rPr lang="en-US" smtClean="0"/>
              <a:t>Fourth level</a:t>
            </a:r>
          </a:p>
          <a:p>
            <a:pPr marL="341209" lvl="4" indent="-341209" algn="l" defTabSz="91408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49"/>
            <a:ext cx="1681921" cy="195501"/>
          </a:xfrm>
          <a:prstGeom prst="rect">
            <a:avLst/>
          </a:prstGeom>
        </p:spPr>
      </p:pic>
    </p:spTree>
    <p:extLst>
      <p:ext uri="{BB962C8B-B14F-4D97-AF65-F5344CB8AC3E}">
        <p14:creationId xmlns:p14="http://schemas.microsoft.com/office/powerpoint/2010/main" val="451554507"/>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9"/>
            <a:ext cx="5486400"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70" y="2266803"/>
            <a:ext cx="5484971" cy="1983449"/>
          </a:xfrm>
        </p:spPr>
        <p:txBody>
          <a:bodyPr/>
          <a:lstStyle>
            <a:lvl1pPr marL="403103" indent="-403103">
              <a:buSzPct val="80000"/>
              <a:buFont typeface="Arial" pitchFamily="34" charset="0"/>
              <a:buChar char="•"/>
              <a:defRPr sz="2800"/>
            </a:lvl1pPr>
            <a:lvl2pPr marL="744307" indent="-322164">
              <a:buSzPct val="80000"/>
              <a:buFont typeface="Arial" pitchFamily="34" charset="0"/>
              <a:buChar char="•"/>
              <a:defRPr sz="2800"/>
            </a:lvl2pPr>
            <a:lvl3pPr marL="1026799" indent="-282489" defTabSz="1029973">
              <a:buSzPct val="80000"/>
              <a:buFont typeface="Arial" pitchFamily="34" charset="0"/>
              <a:buChar char="•"/>
              <a:defRPr sz="2400"/>
            </a:lvl3pPr>
            <a:lvl4pPr marL="1317220" indent="-287250">
              <a:buSzPct val="80000"/>
              <a:buFont typeface="Arial" pitchFamily="34" charset="0"/>
              <a:buChar char="•"/>
              <a:defRPr sz="2000"/>
            </a:lvl4pPr>
            <a:lvl5pPr marL="1540991" indent="-223769">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2879"/>
            <a:ext cx="5486400"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231" indent="-29623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56" indent="-45705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40" indent="-34279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766" indent="-34279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05" indent="-34279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766" indent="-342796">
              <a:defRPr sz="1600"/>
            </a:lvl6pPr>
            <a:lvl7pPr marL="1602885" indent="-285662">
              <a:defRPr sz="1600"/>
            </a:lvl7pPr>
            <a:lvl8pPr>
              <a:defRPr sz="1600"/>
            </a:lvl8pPr>
            <a:lvl9pPr>
              <a:defRPr sz="1600"/>
            </a:lvl9pPr>
          </a:lstStyle>
          <a:p>
            <a:pPr marL="403103" lvl="0" indent="-403103" algn="l" defTabSz="914084" rtl="0" eaLnBrk="1" latinLnBrk="0" hangingPunct="1">
              <a:lnSpc>
                <a:spcPct val="90000"/>
              </a:lnSpc>
              <a:spcBef>
                <a:spcPct val="20000"/>
              </a:spcBef>
              <a:buSzPct val="80000"/>
            </a:pPr>
            <a:r>
              <a:rPr lang="en-US" dirty="0" smtClean="0"/>
              <a:t>Click to edit Master text styles</a:t>
            </a:r>
          </a:p>
          <a:p>
            <a:pPr marL="403103" lvl="1" indent="-403103" algn="l" defTabSz="914084" rtl="0" eaLnBrk="1" latinLnBrk="0" hangingPunct="1">
              <a:lnSpc>
                <a:spcPct val="90000"/>
              </a:lnSpc>
              <a:spcBef>
                <a:spcPct val="20000"/>
              </a:spcBef>
              <a:buSzPct val="80000"/>
            </a:pPr>
            <a:r>
              <a:rPr lang="en-US" dirty="0" smtClean="0"/>
              <a:t>Second level</a:t>
            </a:r>
          </a:p>
          <a:p>
            <a:pPr marL="403103" lvl="2" indent="-403103" algn="l" defTabSz="914084" rtl="0" eaLnBrk="1" latinLnBrk="0" hangingPunct="1">
              <a:lnSpc>
                <a:spcPct val="90000"/>
              </a:lnSpc>
              <a:spcBef>
                <a:spcPct val="20000"/>
              </a:spcBef>
              <a:buSzPct val="80000"/>
            </a:pPr>
            <a:r>
              <a:rPr lang="en-US" dirty="0" smtClean="0"/>
              <a:t>Third level</a:t>
            </a:r>
          </a:p>
          <a:p>
            <a:pPr marL="403103" lvl="3" indent="-403103" algn="l" defTabSz="914084" rtl="0" eaLnBrk="1" latinLnBrk="0" hangingPunct="1">
              <a:lnSpc>
                <a:spcPct val="90000"/>
              </a:lnSpc>
              <a:spcBef>
                <a:spcPct val="20000"/>
              </a:spcBef>
              <a:buSzPct val="80000"/>
            </a:pPr>
            <a:r>
              <a:rPr lang="en-US" dirty="0" smtClean="0"/>
              <a:t>Fourth level</a:t>
            </a:r>
          </a:p>
          <a:p>
            <a:pPr marL="403103" lvl="4" indent="-403103" algn="l" defTabSz="914084"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49"/>
            <a:ext cx="1681921" cy="195501"/>
          </a:xfrm>
          <a:prstGeom prst="rect">
            <a:avLst/>
          </a:prstGeom>
        </p:spPr>
      </p:pic>
    </p:spTree>
    <p:extLst>
      <p:ext uri="{BB962C8B-B14F-4D97-AF65-F5344CB8AC3E}">
        <p14:creationId xmlns:p14="http://schemas.microsoft.com/office/powerpoint/2010/main" val="3877123235"/>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0"/>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grpSp>
    </p:spTree>
    <p:extLst>
      <p:ext uri="{BB962C8B-B14F-4D97-AF65-F5344CB8AC3E}">
        <p14:creationId xmlns:p14="http://schemas.microsoft.com/office/powerpoint/2010/main" val="426493627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4"/>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317081673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60"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1" tIns="45707" rIns="91411" bIns="45707" numCol="1" anchor="t" anchorCtr="0" compatLnSpc="1">
            <a:prstTxWarp prst="textNoShape">
              <a:avLst/>
            </a:prstTxWarp>
          </a:bodyPr>
          <a:lstStyle/>
          <a:p>
            <a:pPr defTabSz="914084"/>
            <a:endParaRPr lang="en-US">
              <a:solidFill>
                <a:srgbClr val="292929"/>
              </a:solidFill>
            </a:endParaRPr>
          </a:p>
        </p:txBody>
      </p:sp>
    </p:spTree>
    <p:extLst>
      <p:ext uri="{BB962C8B-B14F-4D97-AF65-F5344CB8AC3E}">
        <p14:creationId xmlns:p14="http://schemas.microsoft.com/office/powerpoint/2010/main" val="181971718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8"/>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grpSp>
    </p:spTree>
    <p:extLst>
      <p:ext uri="{BB962C8B-B14F-4D97-AF65-F5344CB8AC3E}">
        <p14:creationId xmlns:p14="http://schemas.microsoft.com/office/powerpoint/2010/main" val="25965072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9" tIns="41139" rIns="82279" bIns="41139" numCol="1" anchor="t" anchorCtr="0" compatLnSpc="1">
            <a:prstTxWarp prst="textNoShape">
              <a:avLst/>
            </a:prstTxWarp>
          </a:bodyPr>
          <a:lstStyle/>
          <a:p>
            <a:pPr defTabSz="914084"/>
            <a:endParaRPr lang="en-US" sz="1600">
              <a:solidFill>
                <a:srgbClr val="292929"/>
              </a:solidFill>
            </a:endParaRPr>
          </a:p>
        </p:txBody>
      </p:sp>
    </p:spTree>
    <p:extLst>
      <p:ext uri="{BB962C8B-B14F-4D97-AF65-F5344CB8AC3E}">
        <p14:creationId xmlns:p14="http://schemas.microsoft.com/office/powerpoint/2010/main" val="64144678"/>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5"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grpSp>
    </p:spTree>
    <p:extLst>
      <p:ext uri="{BB962C8B-B14F-4D97-AF65-F5344CB8AC3E}">
        <p14:creationId xmlns:p14="http://schemas.microsoft.com/office/powerpoint/2010/main" val="317269118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396" tIns="45699" rIns="91396" bIns="45699" numCol="1" anchor="t" anchorCtr="0" compatLnSpc="1">
            <a:prstTxWarp prst="textNoShape">
              <a:avLst/>
            </a:prstTxWarp>
            <a:spAutoFit/>
          </a:bodyPr>
          <a:lstStyle/>
          <a:p>
            <a:pPr algn="ctr" defTabSz="913820"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20"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014274408"/>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0"/>
            <a:ext cx="11149013"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7111600"/>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0"/>
            <a:ext cx="11149013"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46" tIns="76169" rIns="152346" bIns="7616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84189919"/>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17323"/>
            <a:ext cx="11149013"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04" indent="-4031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67" indent="-3459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20" indent="-3364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15915279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4"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30" indent="0">
              <a:buFont typeface="Arial" pitchFamily="34" charset="0"/>
              <a:buNone/>
              <a:defRPr/>
            </a:lvl2pPr>
            <a:lvl3pPr marL="855579" indent="0">
              <a:buFont typeface="Arial" pitchFamily="34" charset="0"/>
              <a:buNone/>
              <a:defRPr/>
            </a:lvl3pPr>
            <a:lvl4pPr marL="1258765" indent="0">
              <a:buFont typeface="Arial" pitchFamily="34" charset="0"/>
              <a:buNone/>
              <a:defRPr/>
            </a:lvl4pPr>
            <a:lvl5pPr marL="160480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8"/>
          </a:xfrm>
          <a:prstGeom prst="rect">
            <a:avLst/>
          </a:prstGeom>
        </p:spPr>
      </p:pic>
    </p:spTree>
    <p:extLst>
      <p:ext uri="{BB962C8B-B14F-4D97-AF65-F5344CB8AC3E}">
        <p14:creationId xmlns:p14="http://schemas.microsoft.com/office/powerpoint/2010/main" val="124459905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765" indent="-4031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06" indent="-34604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22" indent="-3365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59279286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9967853"/>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lgn="l" defTabSz="914274"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07" indent="-342866">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66" indent="-342866">
              <a:spcBef>
                <a:spcPts val="0"/>
              </a:spcBef>
              <a:spcAft>
                <a:spcPts val="400"/>
              </a:spcAft>
              <a:buFont typeface="Arial" pitchFamily="34" charset="0"/>
              <a:buChar char="•"/>
              <a:defRPr/>
            </a:lvl5pPr>
            <a:lvl6pPr marL="1033361" indent="-342866">
              <a:buFont typeface="Arial" pitchFamily="34" charset="0"/>
              <a:buChar char="•"/>
              <a:defRPr sz="2400">
                <a:gradFill>
                  <a:gsLst>
                    <a:gs pos="0">
                      <a:srgbClr val="595959"/>
                    </a:gs>
                    <a:gs pos="86000">
                      <a:srgbClr val="595959"/>
                    </a:gs>
                  </a:gsLst>
                  <a:lin ang="5400000" scaled="0"/>
                </a:gradFill>
              </a:defRPr>
            </a:lvl6pPr>
            <a:lvl7pPr marL="1255590" indent="-225403">
              <a:defRPr>
                <a:gradFill>
                  <a:gsLst>
                    <a:gs pos="0">
                      <a:srgbClr val="595959"/>
                    </a:gs>
                    <a:gs pos="86000">
                      <a:srgbClr val="595959"/>
                    </a:gs>
                  </a:gsLst>
                  <a:lin ang="5400000" scaled="0"/>
                </a:gradFill>
              </a:defRPr>
            </a:lvl7pPr>
            <a:lvl8pPr marL="1487343" indent="-231753">
              <a:defRPr>
                <a:gradFill>
                  <a:gsLst>
                    <a:gs pos="0">
                      <a:srgbClr val="595959"/>
                    </a:gs>
                    <a:gs pos="86000">
                      <a:srgbClr val="595959"/>
                    </a:gs>
                  </a:gsLst>
                  <a:lin ang="5400000" scaled="0"/>
                </a:gradFill>
              </a:defRPr>
            </a:lvl8pPr>
          </a:lstStyle>
          <a:p>
            <a:pPr marL="346041" lvl="0" indent="-346041" algn="l" defTabSz="914274" rtl="0" eaLnBrk="1" latinLnBrk="0" hangingPunct="1">
              <a:lnSpc>
                <a:spcPct val="90000"/>
              </a:lnSpc>
              <a:spcBef>
                <a:spcPct val="20000"/>
              </a:spcBef>
              <a:buSzPct val="90000"/>
              <a:buFont typeface="Arial" pitchFamily="34" charset="0"/>
              <a:buChar char="•"/>
            </a:pPr>
            <a:r>
              <a:rPr lang="en-US" smtClean="0"/>
              <a:t>Click to edit Master text styles</a:t>
            </a:r>
          </a:p>
          <a:p>
            <a:pPr marL="346041" lvl="1" indent="-346041" algn="l" defTabSz="914274" rtl="0" eaLnBrk="1" latinLnBrk="0" hangingPunct="1">
              <a:lnSpc>
                <a:spcPct val="90000"/>
              </a:lnSpc>
              <a:spcBef>
                <a:spcPct val="20000"/>
              </a:spcBef>
              <a:buSzPct val="90000"/>
              <a:buFont typeface="Arial" pitchFamily="34" charset="0"/>
              <a:buChar char="•"/>
            </a:pPr>
            <a:r>
              <a:rPr lang="en-US" smtClean="0"/>
              <a:t>Second level</a:t>
            </a:r>
          </a:p>
          <a:p>
            <a:pPr marL="346041" lvl="2" indent="-346041" algn="l" defTabSz="914274" rtl="0" eaLnBrk="1" latinLnBrk="0" hangingPunct="1">
              <a:lnSpc>
                <a:spcPct val="90000"/>
              </a:lnSpc>
              <a:spcBef>
                <a:spcPct val="20000"/>
              </a:spcBef>
              <a:buSzPct val="90000"/>
              <a:buFont typeface="Arial" pitchFamily="34" charset="0"/>
              <a:buChar char="•"/>
            </a:pPr>
            <a:r>
              <a:rPr lang="en-US" smtClean="0"/>
              <a:t>Third level</a:t>
            </a:r>
          </a:p>
          <a:p>
            <a:pPr marL="346041" lvl="3" indent="-346041" algn="l" defTabSz="914274" rtl="0" eaLnBrk="1" latinLnBrk="0" hangingPunct="1">
              <a:lnSpc>
                <a:spcPct val="90000"/>
              </a:lnSpc>
              <a:spcBef>
                <a:spcPct val="20000"/>
              </a:spcBef>
              <a:buSzPct val="90000"/>
              <a:buFont typeface="Arial" pitchFamily="34" charset="0"/>
              <a:buChar char="•"/>
            </a:pPr>
            <a:r>
              <a:rPr lang="en-US" smtClean="0"/>
              <a:t>Fourth level</a:t>
            </a:r>
          </a:p>
          <a:p>
            <a:pPr marL="346041" lvl="4" indent="-346041" algn="l" defTabSz="91427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99802085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1"/>
            <a:ext cx="5486400" cy="2443746"/>
          </a:xfrm>
        </p:spPr>
        <p:txBody>
          <a:bodyPr/>
          <a:lstStyle>
            <a:lvl1pPr marL="341279" indent="-341279">
              <a:lnSpc>
                <a:spcPct val="90000"/>
              </a:lnSpc>
              <a:buSzPct val="80000"/>
              <a:buFont typeface="Arial" pitchFamily="34" charset="0"/>
              <a:buChar char="•"/>
              <a:defRPr sz="3200"/>
            </a:lvl1pPr>
            <a:lvl2pPr marL="627002" indent="-285722">
              <a:lnSpc>
                <a:spcPct val="90000"/>
              </a:lnSpc>
              <a:buSzPct val="80000"/>
              <a:buFont typeface="Arial" pitchFamily="34" charset="0"/>
              <a:buChar char="•"/>
              <a:defRPr sz="2800"/>
            </a:lvl2pPr>
            <a:lvl3pPr marL="914310" indent="-287309">
              <a:lnSpc>
                <a:spcPct val="90000"/>
              </a:lnSpc>
              <a:buSzPct val="80000"/>
              <a:buFont typeface="Arial" pitchFamily="34" charset="0"/>
              <a:buChar char="•"/>
              <a:defRPr sz="2400"/>
            </a:lvl3pPr>
            <a:lvl4pPr marL="1712746" indent="-225403">
              <a:lnSpc>
                <a:spcPct val="90000"/>
              </a:lnSpc>
              <a:buSzPct val="80000"/>
              <a:buFont typeface="Arial" pitchFamily="34" charset="0"/>
              <a:buChar char="•"/>
              <a:defRPr sz="2000"/>
            </a:lvl4pPr>
            <a:lvl5pPr marL="1944497" indent="-231753">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746"/>
          </a:xfrm>
        </p:spPr>
        <p:txBody>
          <a:bodyPr/>
          <a:lstStyle>
            <a:lvl1pPr marL="457155" indent="-457155">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35" indent="-457155">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67" indent="-34286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209" indent="-34286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612" indent="-34286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279" lvl="0" indent="-341279" algn="l" defTabSz="914274" rtl="0" eaLnBrk="1" latinLnBrk="0" hangingPunct="1">
              <a:lnSpc>
                <a:spcPct val="90000"/>
              </a:lnSpc>
              <a:spcBef>
                <a:spcPct val="20000"/>
              </a:spcBef>
              <a:buSzPct val="80000"/>
              <a:buFont typeface="Arial" pitchFamily="34" charset="0"/>
              <a:buChar char="•"/>
            </a:pPr>
            <a:r>
              <a:rPr lang="en-US" smtClean="0"/>
              <a:t>Click to edit Master text styles</a:t>
            </a:r>
          </a:p>
          <a:p>
            <a:pPr marL="341279" lvl="1" indent="-341279" algn="l" defTabSz="914274" rtl="0" eaLnBrk="1" latinLnBrk="0" hangingPunct="1">
              <a:lnSpc>
                <a:spcPct val="90000"/>
              </a:lnSpc>
              <a:spcBef>
                <a:spcPct val="20000"/>
              </a:spcBef>
              <a:buSzPct val="80000"/>
              <a:buFont typeface="Arial" pitchFamily="34" charset="0"/>
              <a:buChar char="•"/>
            </a:pPr>
            <a:r>
              <a:rPr lang="en-US" smtClean="0"/>
              <a:t>Second level</a:t>
            </a:r>
          </a:p>
          <a:p>
            <a:pPr marL="341279" lvl="2" indent="-341279" algn="l" defTabSz="914274" rtl="0" eaLnBrk="1" latinLnBrk="0" hangingPunct="1">
              <a:lnSpc>
                <a:spcPct val="90000"/>
              </a:lnSpc>
              <a:spcBef>
                <a:spcPct val="20000"/>
              </a:spcBef>
              <a:buSzPct val="80000"/>
              <a:buFont typeface="Arial" pitchFamily="34" charset="0"/>
              <a:buChar char="•"/>
            </a:pPr>
            <a:r>
              <a:rPr lang="en-US" smtClean="0"/>
              <a:t>Third level</a:t>
            </a:r>
          </a:p>
          <a:p>
            <a:pPr marL="341279" lvl="3" indent="-341279" algn="l" defTabSz="914274" rtl="0" eaLnBrk="1" latinLnBrk="0" hangingPunct="1">
              <a:lnSpc>
                <a:spcPct val="90000"/>
              </a:lnSpc>
              <a:spcBef>
                <a:spcPct val="20000"/>
              </a:spcBef>
              <a:buSzPct val="80000"/>
              <a:buFont typeface="Arial" pitchFamily="34" charset="0"/>
              <a:buChar char="•"/>
            </a:pPr>
            <a:r>
              <a:rPr lang="en-US" smtClean="0"/>
              <a:t>Fourth level</a:t>
            </a:r>
          </a:p>
          <a:p>
            <a:pPr marL="341279" lvl="4" indent="-341279" algn="l" defTabSz="91427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695042881"/>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1"/>
            <a:ext cx="5486400" cy="448127"/>
          </a:xfrm>
        </p:spPr>
        <p:txBody>
          <a:bodyPr anchor="b"/>
          <a:lstStyle>
            <a:lvl1pPr marL="0" indent="0">
              <a:lnSpc>
                <a:spcPct val="90000"/>
              </a:lnSpc>
              <a:spcBef>
                <a:spcPts val="0"/>
              </a:spcBef>
              <a:buNone/>
              <a:defRPr sz="3200" b="0">
                <a:latin typeface="Segoe UI Light" pitchFamily="34" charset="0"/>
              </a:defRPr>
            </a:lvl1pPr>
            <a:lvl2pPr marL="457137" indent="0">
              <a:buNone/>
              <a:defRPr sz="2000" b="1"/>
            </a:lvl2pPr>
            <a:lvl3pPr marL="914274" indent="0">
              <a:buNone/>
              <a:defRPr sz="1800" b="1"/>
            </a:lvl3pPr>
            <a:lvl4pPr marL="1371411" indent="0">
              <a:buNone/>
              <a:defRPr sz="1600" b="1"/>
            </a:lvl4pPr>
            <a:lvl5pPr marL="1828547" indent="0">
              <a:buNone/>
              <a:defRPr sz="1600" b="1"/>
            </a:lvl5pPr>
            <a:lvl6pPr marL="2285685" indent="0">
              <a:buNone/>
              <a:defRPr sz="1600" b="1"/>
            </a:lvl6pPr>
            <a:lvl7pPr marL="2742821" indent="0">
              <a:buNone/>
              <a:defRPr sz="1600" b="1"/>
            </a:lvl7pPr>
            <a:lvl8pPr marL="3199958" indent="0">
              <a:buNone/>
              <a:defRPr sz="1600" b="1"/>
            </a:lvl8pPr>
            <a:lvl9pPr marL="365709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186" indent="-403186">
              <a:buSzPct val="80000"/>
              <a:buFont typeface="Arial" pitchFamily="34" charset="0"/>
              <a:buChar char="•"/>
              <a:defRPr sz="2800"/>
            </a:lvl1pPr>
            <a:lvl2pPr marL="744465" indent="-322231">
              <a:buSzPct val="80000"/>
              <a:buFont typeface="Arial" pitchFamily="34" charset="0"/>
              <a:buChar char="•"/>
              <a:defRPr sz="2800"/>
            </a:lvl2pPr>
            <a:lvl3pPr marL="1027012" indent="-282548" defTabSz="1030187">
              <a:buSzPct val="80000"/>
              <a:buFont typeface="Arial" pitchFamily="34" charset="0"/>
              <a:buChar char="•"/>
              <a:defRPr sz="2400"/>
            </a:lvl3pPr>
            <a:lvl4pPr marL="1317496" indent="-287309">
              <a:buSzPct val="80000"/>
              <a:buFont typeface="Arial" pitchFamily="34" charset="0"/>
              <a:buChar char="•"/>
              <a:defRPr sz="2000"/>
            </a:lvl4pPr>
            <a:lvl5pPr marL="1541312" indent="-223816">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1"/>
            <a:ext cx="5486400" cy="448127"/>
          </a:xfrm>
        </p:spPr>
        <p:txBody>
          <a:bodyPr anchor="b"/>
          <a:lstStyle>
            <a:lvl1pPr marL="0" indent="0">
              <a:lnSpc>
                <a:spcPct val="90000"/>
              </a:lnSpc>
              <a:spcBef>
                <a:spcPts val="0"/>
              </a:spcBef>
              <a:buNone/>
              <a:defRPr sz="3200" b="0">
                <a:latin typeface="Segoe UI Light" pitchFamily="34" charset="0"/>
              </a:defRPr>
            </a:lvl1pPr>
            <a:lvl2pPr marL="457137" indent="0">
              <a:buNone/>
              <a:defRPr sz="2000" b="1"/>
            </a:lvl2pPr>
            <a:lvl3pPr marL="914274" indent="0">
              <a:buNone/>
              <a:defRPr sz="1800" b="1"/>
            </a:lvl3pPr>
            <a:lvl4pPr marL="1371411" indent="0">
              <a:buNone/>
              <a:defRPr sz="1600" b="1"/>
            </a:lvl4pPr>
            <a:lvl5pPr marL="1828547" indent="0">
              <a:buNone/>
              <a:defRPr sz="1600" b="1"/>
            </a:lvl5pPr>
            <a:lvl6pPr marL="2285685" indent="0">
              <a:buNone/>
              <a:defRPr sz="1600" b="1"/>
            </a:lvl6pPr>
            <a:lvl7pPr marL="2742821" indent="0">
              <a:buNone/>
              <a:defRPr sz="1600" b="1"/>
            </a:lvl7pPr>
            <a:lvl8pPr marL="3199958" indent="0">
              <a:buNone/>
              <a:defRPr sz="1600" b="1"/>
            </a:lvl8pPr>
            <a:lvl9pPr marL="365709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292" indent="-296292">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55" indent="-45715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00" indent="-34286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52" indent="-34286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32" indent="-34286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52" indent="-342866">
              <a:defRPr sz="1600"/>
            </a:lvl6pPr>
            <a:lvl7pPr marL="1603218" indent="-285722">
              <a:defRPr sz="1600"/>
            </a:lvl7pPr>
            <a:lvl8pPr>
              <a:defRPr sz="1600"/>
            </a:lvl8pPr>
            <a:lvl9pPr>
              <a:defRPr sz="1600"/>
            </a:lvl9pPr>
          </a:lstStyle>
          <a:p>
            <a:pPr marL="403186" lvl="0" indent="-403186" algn="l" defTabSz="914274" rtl="0" eaLnBrk="1" latinLnBrk="0" hangingPunct="1">
              <a:lnSpc>
                <a:spcPct val="90000"/>
              </a:lnSpc>
              <a:spcBef>
                <a:spcPct val="20000"/>
              </a:spcBef>
              <a:buSzPct val="80000"/>
            </a:pPr>
            <a:r>
              <a:rPr lang="en-US" smtClean="0"/>
              <a:t>Click to edit Master text styles</a:t>
            </a:r>
          </a:p>
          <a:p>
            <a:pPr marL="403186" lvl="1" indent="-403186" algn="l" defTabSz="914274" rtl="0" eaLnBrk="1" latinLnBrk="0" hangingPunct="1">
              <a:lnSpc>
                <a:spcPct val="90000"/>
              </a:lnSpc>
              <a:spcBef>
                <a:spcPct val="20000"/>
              </a:spcBef>
              <a:buSzPct val="80000"/>
            </a:pPr>
            <a:r>
              <a:rPr lang="en-US" smtClean="0"/>
              <a:t>Second level</a:t>
            </a:r>
          </a:p>
          <a:p>
            <a:pPr marL="403186" lvl="2" indent="-403186" algn="l" defTabSz="914274" rtl="0" eaLnBrk="1" latinLnBrk="0" hangingPunct="1">
              <a:lnSpc>
                <a:spcPct val="90000"/>
              </a:lnSpc>
              <a:spcBef>
                <a:spcPct val="20000"/>
              </a:spcBef>
              <a:buSzPct val="80000"/>
            </a:pPr>
            <a:r>
              <a:rPr lang="en-US" smtClean="0"/>
              <a:t>Third level</a:t>
            </a:r>
          </a:p>
          <a:p>
            <a:pPr marL="403186" lvl="3" indent="-403186" algn="l" defTabSz="914274" rtl="0" eaLnBrk="1" latinLnBrk="0" hangingPunct="1">
              <a:lnSpc>
                <a:spcPct val="90000"/>
              </a:lnSpc>
              <a:spcBef>
                <a:spcPct val="20000"/>
              </a:spcBef>
              <a:buSzPct val="80000"/>
            </a:pPr>
            <a:r>
              <a:rPr lang="en-US" smtClean="0"/>
              <a:t>Fourth level</a:t>
            </a:r>
          </a:p>
          <a:p>
            <a:pPr marL="403186" lvl="4" indent="-403186" algn="l" defTabSz="91427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444425430"/>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14406367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3828310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447852324"/>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spcCol="0" rtlCol="0" anchor="ctr" anchorCtr="0" compatLnSpc="1">
            <a:prstTxWarp prst="textNoShape">
              <a:avLst/>
            </a:prstTxWarp>
          </a:bodyPr>
          <a:lstStyle/>
          <a:p>
            <a:pPr algn="ctr" defTabSz="91369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74"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2"/>
            <a:ext cx="6945312" cy="1241878"/>
          </a:xfrm>
        </p:spPr>
        <p:txBody>
          <a:bodyPr lIns="182862" tIns="182862" anchor="ctr" anchorCtr="0"/>
          <a:lstStyle>
            <a:lvl1pPr marL="574619" indent="-57144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274" rtl="0" eaLnBrk="1" latinLnBrk="0" hangingPunct="1">
              <a:lnSpc>
                <a:spcPct val="90000"/>
              </a:lnSpc>
              <a:spcBef>
                <a:spcPts val="0"/>
              </a:spcBef>
              <a:spcAft>
                <a:spcPts val="900"/>
              </a:spcAft>
              <a:buSzPct val="80000"/>
            </a:pPr>
            <a:r>
              <a:rPr lang="en-US" smtClean="0"/>
              <a:t>Click to edit Master text styles</a:t>
            </a:r>
          </a:p>
          <a:p>
            <a:pPr marL="3175" lvl="1" indent="0" algn="l" defTabSz="91427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7" tIns="41149" rIns="82297" bIns="41149" numCol="1" anchor="t" anchorCtr="0" compatLnSpc="1">
            <a:prstTxWarp prst="textNoShape">
              <a:avLst/>
            </a:prstTxWarp>
          </a:bodyPr>
          <a:lstStyle/>
          <a:p>
            <a:pPr defTabSz="1218868"/>
            <a:endParaRPr lang="en-US" sz="1600">
              <a:solidFill>
                <a:srgbClr val="292929"/>
              </a:solidFill>
            </a:endParaRPr>
          </a:p>
        </p:txBody>
      </p:sp>
    </p:spTree>
    <p:extLst>
      <p:ext uri="{BB962C8B-B14F-4D97-AF65-F5344CB8AC3E}">
        <p14:creationId xmlns:p14="http://schemas.microsoft.com/office/powerpoint/2010/main" val="59847761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6"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grpSp>
    </p:spTree>
    <p:extLst>
      <p:ext uri="{BB962C8B-B14F-4D97-AF65-F5344CB8AC3E}">
        <p14:creationId xmlns:p14="http://schemas.microsoft.com/office/powerpoint/2010/main" val="2994031199"/>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1" tIns="45716" rIns="91431" bIns="45716" numCol="1" anchor="t" anchorCtr="0" compatLnSpc="1">
            <a:prstTxWarp prst="textNoShape">
              <a:avLst/>
            </a:prstTxWarp>
          </a:bodyPr>
          <a:lstStyle/>
          <a:p>
            <a:pPr defTabSz="914274"/>
            <a:endParaRPr lang="en-US" sz="1800">
              <a:solidFill>
                <a:srgbClr val="292929"/>
              </a:solidFill>
            </a:endParaRPr>
          </a:p>
        </p:txBody>
      </p:sp>
    </p:spTree>
    <p:extLst>
      <p:ext uri="{BB962C8B-B14F-4D97-AF65-F5344CB8AC3E}">
        <p14:creationId xmlns:p14="http://schemas.microsoft.com/office/powerpoint/2010/main" val="472967267"/>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grpSp>
    </p:spTree>
    <p:extLst>
      <p:ext uri="{BB962C8B-B14F-4D97-AF65-F5344CB8AC3E}">
        <p14:creationId xmlns:p14="http://schemas.microsoft.com/office/powerpoint/2010/main" val="77730856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05936726"/>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5"/>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7" tIns="41149" rIns="82297" bIns="41149" numCol="1" anchor="t" anchorCtr="0" compatLnSpc="1">
            <a:prstTxWarp prst="textNoShape">
              <a:avLst/>
            </a:prstTxWarp>
          </a:bodyPr>
          <a:lstStyle/>
          <a:p>
            <a:pPr defTabSz="914274"/>
            <a:endParaRPr lang="en-US" sz="1600">
              <a:solidFill>
                <a:srgbClr val="292929"/>
              </a:solidFill>
            </a:endParaRPr>
          </a:p>
        </p:txBody>
      </p:sp>
    </p:spTree>
    <p:extLst>
      <p:ext uri="{BB962C8B-B14F-4D97-AF65-F5344CB8AC3E}">
        <p14:creationId xmlns:p14="http://schemas.microsoft.com/office/powerpoint/2010/main" val="2295043109"/>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1"/>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grpSp>
    </p:spTree>
    <p:extLst>
      <p:ext uri="{BB962C8B-B14F-4D97-AF65-F5344CB8AC3E}">
        <p14:creationId xmlns:p14="http://schemas.microsoft.com/office/powerpoint/2010/main" val="3108027973"/>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77"/>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5" y="6338048"/>
            <a:ext cx="2506561" cy="291353"/>
          </a:xfrm>
          <a:prstGeom prst="rect">
            <a:avLst/>
          </a:prstGeom>
        </p:spPr>
      </p:pic>
    </p:spTree>
    <p:extLst>
      <p:ext uri="{BB962C8B-B14F-4D97-AF65-F5344CB8AC3E}">
        <p14:creationId xmlns:p14="http://schemas.microsoft.com/office/powerpoint/2010/main" val="1293890573"/>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9" y="6083573"/>
            <a:ext cx="11173090" cy="415484"/>
          </a:xfrm>
          <a:prstGeom prst="rect">
            <a:avLst/>
          </a:prstGeom>
          <a:noFill/>
          <a:ln w="12700">
            <a:noFill/>
            <a:miter lim="800000"/>
            <a:headEnd type="none" w="sm" len="sm"/>
            <a:tailEnd type="none" w="sm" len="sm"/>
          </a:ln>
          <a:effectLst/>
        </p:spPr>
        <p:txBody>
          <a:bodyPr vert="horz" wrap="square" lIns="91416" tIns="45709" rIns="91416" bIns="45709" numCol="1" anchor="t" anchorCtr="0" compatLnSpc="1">
            <a:prstTxWarp prst="textNoShape">
              <a:avLst/>
            </a:prstTxWarp>
            <a:spAutoFit/>
          </a:bodyPr>
          <a:lstStyle/>
          <a:p>
            <a:pPr algn="ctr" defTabSz="914009"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09"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76268197"/>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7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7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8"/>
          </a:xfrm>
          <a:prstGeom prst="rect">
            <a:avLst/>
          </a:prstGeom>
        </p:spPr>
      </p:pic>
    </p:spTree>
    <p:extLst>
      <p:ext uri="{BB962C8B-B14F-4D97-AF65-F5344CB8AC3E}">
        <p14:creationId xmlns:p14="http://schemas.microsoft.com/office/powerpoint/2010/main" val="1526824123"/>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0" indent="-460330">
              <a:buClr>
                <a:srgbClr val="FFFFFF"/>
              </a:buClr>
              <a:buSzPct val="70000"/>
              <a:buFontTx/>
              <a:buBlip>
                <a:blip r:embed="rId2"/>
              </a:buBlip>
              <a:defRPr>
                <a:gradFill>
                  <a:gsLst>
                    <a:gs pos="0">
                      <a:srgbClr val="FFFFFF"/>
                    </a:gs>
                    <a:gs pos="86000">
                      <a:srgbClr val="FFFFFF"/>
                    </a:gs>
                  </a:gsLst>
                  <a:lin ang="5400000" scaled="0"/>
                </a:gradFill>
              </a:defRPr>
            </a:lvl1pPr>
            <a:lvl2pPr marL="855579" indent="-395249">
              <a:buClr>
                <a:srgbClr val="FFFFFF"/>
              </a:buClr>
              <a:buSzPct val="70000"/>
              <a:buFontTx/>
              <a:buBlip>
                <a:blip r:embed="rId2"/>
              </a:buBlip>
              <a:defRPr>
                <a:gradFill>
                  <a:gsLst>
                    <a:gs pos="0">
                      <a:srgbClr val="FFFFFF"/>
                    </a:gs>
                    <a:gs pos="86000">
                      <a:srgbClr val="FFFFFF"/>
                    </a:gs>
                  </a:gsLst>
                  <a:lin ang="5400000" scaled="0"/>
                </a:gradFill>
              </a:defRPr>
            </a:lvl2pPr>
            <a:lvl3pPr marL="1258765" indent="-403186">
              <a:buClr>
                <a:srgbClr val="FFFFFF"/>
              </a:buClr>
              <a:buSzPct val="70000"/>
              <a:buFontTx/>
              <a:buBlip>
                <a:blip r:embed="rId2"/>
              </a:buBlip>
              <a:defRPr>
                <a:gradFill>
                  <a:gsLst>
                    <a:gs pos="0">
                      <a:srgbClr val="FFFFFF"/>
                    </a:gs>
                    <a:gs pos="86000">
                      <a:srgbClr val="FFFFFF"/>
                    </a:gs>
                  </a:gsLst>
                  <a:lin ang="5400000" scaled="0"/>
                </a:gradFill>
              </a:defRPr>
            </a:lvl3pPr>
            <a:lvl4pPr marL="1604806" indent="-346041">
              <a:buClr>
                <a:srgbClr val="FFFFFF"/>
              </a:buClr>
              <a:buSzPct val="70000"/>
              <a:buFontTx/>
              <a:buBlip>
                <a:blip r:embed="rId2"/>
              </a:buBlip>
              <a:defRPr>
                <a:gradFill>
                  <a:gsLst>
                    <a:gs pos="0">
                      <a:srgbClr val="FFFFFF"/>
                    </a:gs>
                    <a:gs pos="86000">
                      <a:srgbClr val="FFFFFF"/>
                    </a:gs>
                  </a:gsLst>
                  <a:lin ang="5400000" scaled="0"/>
                </a:gradFill>
              </a:defRPr>
            </a:lvl4pPr>
            <a:lvl5pPr marL="1941322" indent="-33651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153676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0" indent="-460330">
              <a:buClr>
                <a:srgbClr val="FFFFFF"/>
              </a:buClr>
              <a:buSzPct val="70000"/>
              <a:buFontTx/>
              <a:buBlip>
                <a:blip r:embed="rId2"/>
              </a:buBlip>
              <a:defRPr>
                <a:gradFill>
                  <a:gsLst>
                    <a:gs pos="0">
                      <a:srgbClr val="FFFFFF"/>
                    </a:gs>
                    <a:gs pos="86000">
                      <a:srgbClr val="FFFFFF"/>
                    </a:gs>
                  </a:gsLst>
                  <a:lin ang="5400000" scaled="0"/>
                </a:gradFill>
              </a:defRPr>
            </a:lvl1pPr>
            <a:lvl2pPr marL="855579" indent="-395249">
              <a:buClr>
                <a:srgbClr val="FFFFFF"/>
              </a:buClr>
              <a:buSzPct val="70000"/>
              <a:buFontTx/>
              <a:buBlip>
                <a:blip r:embed="rId2"/>
              </a:buBlip>
              <a:defRPr>
                <a:gradFill>
                  <a:gsLst>
                    <a:gs pos="0">
                      <a:srgbClr val="FFFFFF"/>
                    </a:gs>
                    <a:gs pos="86000">
                      <a:srgbClr val="FFFFFF"/>
                    </a:gs>
                  </a:gsLst>
                  <a:lin ang="5400000" scaled="0"/>
                </a:gradFill>
              </a:defRPr>
            </a:lvl2pPr>
            <a:lvl3pPr marL="1258765" indent="-403186">
              <a:buClr>
                <a:srgbClr val="FFFFFF"/>
              </a:buClr>
              <a:buSzPct val="70000"/>
              <a:buFontTx/>
              <a:buBlip>
                <a:blip r:embed="rId2"/>
              </a:buBlip>
              <a:defRPr>
                <a:gradFill>
                  <a:gsLst>
                    <a:gs pos="0">
                      <a:srgbClr val="FFFFFF"/>
                    </a:gs>
                    <a:gs pos="86000">
                      <a:srgbClr val="FFFFFF"/>
                    </a:gs>
                  </a:gsLst>
                  <a:lin ang="5400000" scaled="0"/>
                </a:gradFill>
              </a:defRPr>
            </a:lvl3pPr>
            <a:lvl4pPr marL="1604806" indent="-346041">
              <a:buClr>
                <a:srgbClr val="FFFFFF"/>
              </a:buClr>
              <a:buSzPct val="70000"/>
              <a:buFontTx/>
              <a:buBlip>
                <a:blip r:embed="rId2"/>
              </a:buBlip>
              <a:defRPr>
                <a:gradFill>
                  <a:gsLst>
                    <a:gs pos="0">
                      <a:srgbClr val="FFFFFF"/>
                    </a:gs>
                    <a:gs pos="86000">
                      <a:srgbClr val="FFFFFF"/>
                    </a:gs>
                  </a:gsLst>
                  <a:lin ang="5400000" scaled="0"/>
                </a:gradFill>
              </a:defRPr>
            </a:lvl4pPr>
            <a:lvl5pPr marL="1941322" indent="-33651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79" tIns="76190" rIns="152379" bIns="76190"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80979785"/>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3390" tIns="107542" rIns="143390" bIns="107542">
            <a:noAutofit/>
          </a:bodyPr>
          <a:lstStyle>
            <a:lvl1pPr marL="0" indent="0">
              <a:spcBef>
                <a:spcPts val="0"/>
              </a:spcBef>
              <a:buNone/>
              <a:defRPr sz="34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3390" tIns="89619" rIns="143390" bIns="89619" anchor="t" anchorCtr="0"/>
          <a:lstStyle>
            <a:lvl1pPr>
              <a:defRPr sz="5900"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46" y="6196318"/>
            <a:ext cx="985810" cy="19126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38112375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4" name="Text Placeholder 4"/>
          <p:cNvSpPr>
            <a:spLocks noGrp="1"/>
          </p:cNvSpPr>
          <p:nvPr>
            <p:ph type="body" sz="quarter" idx="12" hasCustomPrompt="1"/>
          </p:nvPr>
        </p:nvSpPr>
        <p:spPr>
          <a:xfrm>
            <a:off x="271034" y="3877271"/>
            <a:ext cx="6271783" cy="1794661"/>
          </a:xfrm>
          <a:noFill/>
        </p:spPr>
        <p:txBody>
          <a:bodyPr lIns="143390" tIns="107542" rIns="143390" bIns="107542">
            <a:noAutofit/>
          </a:bodyPr>
          <a:lstStyle>
            <a:lvl1pPr marL="0" indent="0">
              <a:spcBef>
                <a:spcPts val="0"/>
              </a:spcBef>
              <a:buNone/>
              <a:defRPr sz="340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3" y="2075840"/>
            <a:ext cx="9858042" cy="1801436"/>
          </a:xfrm>
          <a:noFill/>
        </p:spPr>
        <p:txBody>
          <a:bodyPr lIns="143390" tIns="89619" rIns="143390" bIns="89619" anchor="t" anchorCtr="0"/>
          <a:lstStyle>
            <a:lvl1pPr>
              <a:defRPr sz="5900"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360409553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2" y="2084187"/>
            <a:ext cx="8961851" cy="1793090"/>
          </a:xfrm>
          <a:noFill/>
        </p:spPr>
        <p:txBody>
          <a:bodyPr lIns="143390" tIns="89619" rIns="143390" bIns="89619" anchor="t" anchorCtr="0"/>
          <a:lstStyle>
            <a:lvl1pPr>
              <a:defRPr sz="5900"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2" y="3878576"/>
            <a:ext cx="8961852" cy="1792326"/>
          </a:xfrm>
          <a:noFill/>
        </p:spPr>
        <p:txBody>
          <a:bodyPr lIns="143390" tIns="107542" rIns="143390" bIns="107542">
            <a:noAutofit/>
          </a:bodyPr>
          <a:lstStyle>
            <a:lvl1pPr marL="0" indent="0">
              <a:spcBef>
                <a:spcPts val="0"/>
              </a:spcBef>
              <a:buNone/>
              <a:defRPr sz="34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46" y="6196798"/>
            <a:ext cx="985810" cy="19031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2207579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2"/>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747313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3390" tIns="107542" rIns="143390" bIns="107542">
            <a:noAutofit/>
          </a:bodyPr>
          <a:lstStyle>
            <a:lvl1pPr marL="0" indent="0">
              <a:spcBef>
                <a:spcPts val="0"/>
              </a:spcBef>
              <a:buNone/>
              <a:defRPr sz="34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3390" tIns="89619" rIns="143390" bIns="89619" anchor="t" anchorCtr="0"/>
          <a:lstStyle>
            <a:lvl1pPr>
              <a:defRPr sz="5900"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46" y="6196318"/>
            <a:ext cx="985810" cy="191269"/>
          </a:xfrm>
          <a:prstGeom prst="rect">
            <a:avLst/>
          </a:prstGeom>
        </p:spPr>
      </p:pic>
      <p:pic>
        <p:nvPicPr>
          <p:cNvPr id="4" name="Picture 3" descr="Azure_logo_wht-03.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2919027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descr="WIN12_Morayma_06 copy.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88826" cy="6858000"/>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754546" y="6197145"/>
            <a:ext cx="985810" cy="190310"/>
          </a:xfrm>
          <a:prstGeom prst="rect">
            <a:avLst/>
          </a:prstGeom>
        </p:spPr>
      </p:pic>
      <p:sp>
        <p:nvSpPr>
          <p:cNvPr id="14" name="Rectangle 13"/>
          <p:cNvSpPr/>
          <p:nvPr userDrawn="1"/>
        </p:nvSpPr>
        <p:spPr bwMode="gray">
          <a:xfrm>
            <a:off x="269232"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hasCustomPrompt="1"/>
          </p:nvPr>
        </p:nvSpPr>
        <p:spPr bwMode="ltGray">
          <a:xfrm>
            <a:off x="269169" y="1187620"/>
            <a:ext cx="7169531" cy="1793108"/>
          </a:xfrm>
          <a:noFill/>
        </p:spPr>
        <p:txBody>
          <a:bodyPr lIns="143390" tIns="89619" rIns="143390" bIns="89619" anchor="t" anchorCtr="0"/>
          <a:lstStyle>
            <a:lvl1pPr>
              <a:defRPr sz="590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6" name="Text Placeholder 4"/>
          <p:cNvSpPr>
            <a:spLocks noGrp="1"/>
          </p:cNvSpPr>
          <p:nvPr>
            <p:ph type="body" sz="quarter" idx="12" hasCustomPrompt="1"/>
          </p:nvPr>
        </p:nvSpPr>
        <p:spPr bwMode="ltGray">
          <a:xfrm>
            <a:off x="269232" y="2971385"/>
            <a:ext cx="7169531" cy="1794661"/>
          </a:xfrm>
          <a:noFill/>
        </p:spPr>
        <p:txBody>
          <a:bodyPr lIns="143390" tIns="107542" rIns="143390" bIns="107542">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8" name="Picture 17"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4953121"/>
            <a:ext cx="2598927" cy="383815"/>
          </a:xfrm>
          <a:prstGeom prst="rect">
            <a:avLst/>
          </a:prstGeom>
        </p:spPr>
      </p:pic>
    </p:spTree>
    <p:extLst>
      <p:ext uri="{BB962C8B-B14F-4D97-AF65-F5344CB8AC3E}">
        <p14:creationId xmlns:p14="http://schemas.microsoft.com/office/powerpoint/2010/main" val="1051387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0" y="1"/>
            <a:ext cx="1217832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2"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1187645"/>
            <a:ext cx="7169531" cy="1793108"/>
          </a:xfrm>
          <a:noFill/>
        </p:spPr>
        <p:txBody>
          <a:bodyPr lIns="143390" tIns="89619" rIns="143390" bIns="89619" anchor="t" anchorCtr="0"/>
          <a:lstStyle>
            <a:lvl1pPr>
              <a:defRPr sz="590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2" y="2971410"/>
            <a:ext cx="7169531" cy="1794661"/>
          </a:xfrm>
          <a:noFill/>
        </p:spPr>
        <p:txBody>
          <a:bodyPr lIns="143390" tIns="107542" rIns="143390" bIns="107542">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pic>
        <p:nvPicPr>
          <p:cNvPr id="11" name="Picture 10"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17811431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32" y="1"/>
            <a:ext cx="12179361" cy="685799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13" name="Rectangle 12"/>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2" y="2082443"/>
            <a:ext cx="7169531" cy="1794808"/>
          </a:xfrm>
          <a:noFill/>
        </p:spPr>
        <p:txBody>
          <a:bodyPr lIns="143390" tIns="89619" rIns="143390" bIns="89619" anchor="t" anchorCtr="0"/>
          <a:lstStyle>
            <a:lvl1pPr>
              <a:defRPr sz="5300"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2" y="3877257"/>
            <a:ext cx="7169531" cy="1789991"/>
          </a:xfrm>
        </p:spPr>
        <p:txBody>
          <a:bodyPr tIns="107542" bIns="107542">
            <a:noAutofit/>
          </a:bodyPr>
          <a:lstStyle>
            <a:lvl1pPr marL="0" indent="0">
              <a:spcBef>
                <a:spcPts val="0"/>
              </a:spcBef>
              <a:buNone/>
              <a:defRPr sz="3200">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411407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descr="WIN12_Nick_0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88825" cy="6858000"/>
          </a:xfrm>
          <a:prstGeom prst="rect">
            <a:avLst/>
          </a:prstGeom>
        </p:spPr>
      </p:pic>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5" name="Rectangle 4"/>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ltGray">
          <a:xfrm>
            <a:off x="269232" y="2082443"/>
            <a:ext cx="7169531" cy="1794808"/>
          </a:xfrm>
          <a:noFill/>
        </p:spPr>
        <p:txBody>
          <a:bodyPr lIns="143390" tIns="89619" rIns="143390" bIns="89619" anchor="t" anchorCtr="0"/>
          <a:lstStyle>
            <a:lvl1pPr>
              <a:defRPr sz="5300" spc="-99" baseline="0">
                <a:solidFill>
                  <a:srgbClr val="00188F"/>
                </a:solidFill>
              </a:defRPr>
            </a:lvl1pPr>
          </a:lstStyle>
          <a:p>
            <a:r>
              <a:rPr lang="en-US" dirty="0" smtClean="0"/>
              <a:t>Presentation title</a:t>
            </a:r>
            <a:endParaRPr lang="en-US" dirty="0"/>
          </a:p>
        </p:txBody>
      </p:sp>
      <p:sp>
        <p:nvSpPr>
          <p:cNvPr id="7" name="Text Placeholder 2"/>
          <p:cNvSpPr>
            <a:spLocks noGrp="1"/>
          </p:cNvSpPr>
          <p:nvPr>
            <p:ph type="body" sz="quarter" idx="14"/>
          </p:nvPr>
        </p:nvSpPr>
        <p:spPr bwMode="ltGray">
          <a:xfrm>
            <a:off x="269232" y="3877257"/>
            <a:ext cx="7169531" cy="1789991"/>
          </a:xfrm>
        </p:spPr>
        <p:txBody>
          <a:bodyPr tIns="107542" bIns="107542">
            <a:noAutofit/>
          </a:bodyPr>
          <a:lstStyle>
            <a:lvl1pPr marL="0" indent="0">
              <a:spcBef>
                <a:spcPts val="0"/>
              </a:spcBef>
              <a:buNone/>
              <a:defRPr sz="3200">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155416276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0" y="1186357"/>
            <a:ext cx="9856549" cy="2697988"/>
          </a:xfrm>
          <a:noFill/>
        </p:spPr>
        <p:txBody>
          <a:bodyPr tIns="89619" bIns="89619" anchor="t" anchorCtr="0"/>
          <a:lstStyle>
            <a:lvl1pPr>
              <a:defRPr sz="7100"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79235" tIns="143390" rIns="179235" bIns="143390">
            <a:noAutofit/>
          </a:bodyPr>
          <a:lstStyle>
            <a:lvl1pPr marL="0" indent="0">
              <a:spcBef>
                <a:spcPts val="0"/>
              </a:spcBef>
              <a:buNone/>
              <a:defRPr sz="34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122953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89619" bIns="89619" anchor="t" anchorCtr="0"/>
          <a:lstStyle>
            <a:lvl1pPr>
              <a:defRPr sz="7100"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79235" tIns="143390" rIns="179235" bIns="143390">
            <a:noAutofit/>
          </a:bodyPr>
          <a:lstStyle>
            <a:lvl1pPr marL="0" indent="0">
              <a:spcBef>
                <a:spcPts val="0"/>
              </a:spcBef>
              <a:buNone/>
              <a:defRPr sz="34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913278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89619" bIns="89619" anchor="t" anchorCtr="0"/>
          <a:lstStyle>
            <a:lvl1pPr>
              <a:defRPr sz="7100"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1090645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89619" bIns="89619" anchor="t" anchorCtr="0"/>
          <a:lstStyle>
            <a:lvl1pPr>
              <a:defRPr sz="7100"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66139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89619" bIns="89619" anchor="t" anchorCtr="0"/>
          <a:lstStyle>
            <a:lvl1pPr marL="0" marR="0" indent="0" algn="l" defTabSz="914157" rtl="0" eaLnBrk="1" fontAlgn="auto" latinLnBrk="0" hangingPunct="1">
              <a:lnSpc>
                <a:spcPct val="90000"/>
              </a:lnSpc>
              <a:spcBef>
                <a:spcPct val="0"/>
              </a:spcBef>
              <a:spcAft>
                <a:spcPts val="0"/>
              </a:spcAft>
              <a:buClrTx/>
              <a:buSzTx/>
              <a:buFontTx/>
              <a:buNone/>
              <a:tabLst/>
              <a:defRPr lang="en-US" sz="5900"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287604083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7053912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622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89619" bIns="89619" anchor="t" anchorCtr="0"/>
          <a:lstStyle>
            <a:lvl1pPr marL="0" marR="0" indent="0" algn="l" defTabSz="914157" rtl="0" eaLnBrk="1" fontAlgn="auto" latinLnBrk="0" hangingPunct="1">
              <a:lnSpc>
                <a:spcPct val="90000"/>
              </a:lnSpc>
              <a:spcBef>
                <a:spcPct val="0"/>
              </a:spcBef>
              <a:spcAft>
                <a:spcPts val="0"/>
              </a:spcAft>
              <a:buClrTx/>
              <a:buSzTx/>
              <a:buFontTx/>
              <a:buNone/>
              <a:tabLst/>
              <a:defRPr lang="en-US" sz="5900"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84868532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89619" bIns="89619" anchor="t" anchorCtr="0"/>
          <a:lstStyle>
            <a:lvl1pPr>
              <a:defRPr sz="8600"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598110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89619" bIns="89619" anchor="t" anchorCtr="0"/>
          <a:lstStyle>
            <a:lvl1pPr>
              <a:defRPr sz="8600"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6182037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27860" y="0"/>
            <a:ext cx="6660966" cy="6858001"/>
          </a:xfrm>
          <a:prstGeom prst="rect">
            <a:avLst/>
          </a:prstGeom>
        </p:spPr>
      </p:pic>
      <p:sp>
        <p:nvSpPr>
          <p:cNvPr id="3" name="Title 1"/>
          <p:cNvSpPr>
            <a:spLocks noGrp="1"/>
          </p:cNvSpPr>
          <p:nvPr>
            <p:ph type="title" hasCustomPrompt="1"/>
          </p:nvPr>
        </p:nvSpPr>
        <p:spPr>
          <a:xfrm>
            <a:off x="269169" y="2084173"/>
            <a:ext cx="11650488" cy="1796217"/>
          </a:xfrm>
          <a:noFill/>
        </p:spPr>
        <p:txBody>
          <a:bodyPr tIns="89619" bIns="89619" anchor="t" anchorCtr="0"/>
          <a:lstStyle>
            <a:lvl1pPr>
              <a:defRPr sz="8600"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190752547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11" y="1456608"/>
            <a:ext cx="4485615"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9" tIns="143390" rIns="182839" bIns="143390" numCol="1" spcCol="0" rtlCol="0" fromWordArt="0" anchor="t" anchorCtr="0" forceAA="0" compatLnSpc="1">
            <a:prstTxWarp prst="textNoShape">
              <a:avLst/>
            </a:prstTxWarp>
            <a:noAutofit/>
          </a:bodyPr>
          <a:lstStyle/>
          <a:p>
            <a:pPr defTabSz="913891" fontAlgn="base">
              <a:lnSpc>
                <a:spcPct val="90000"/>
              </a:lnSpc>
              <a:spcBef>
                <a:spcPct val="0"/>
              </a:spcBef>
              <a:spcAft>
                <a:spcPct val="0"/>
              </a:spcAft>
            </a:pPr>
            <a:endParaRPr lang="en-US" sz="200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0" y="1456606"/>
            <a:ext cx="6722109" cy="1993792"/>
          </a:xfrm>
        </p:spPr>
        <p:txBody>
          <a:bodyPr/>
          <a:lstStyle>
            <a:lvl1pPr marL="0" indent="0">
              <a:buNone/>
              <a:defRPr>
                <a:solidFill>
                  <a:srgbClr val="FFFFFF"/>
                </a:solidFill>
              </a:defRPr>
            </a:lvl1pPr>
            <a:lvl2pPr marL="0" indent="0">
              <a:buFontTx/>
              <a:buNone/>
              <a:defRPr sz="2000">
                <a:solidFill>
                  <a:srgbClr val="FFFFFF"/>
                </a:solidFill>
              </a:defRPr>
            </a:lvl2pPr>
            <a:lvl3pPr marL="224045" indent="0">
              <a:buNone/>
              <a:defRPr>
                <a:solidFill>
                  <a:srgbClr val="FFFFFF"/>
                </a:solidFill>
              </a:defRPr>
            </a:lvl3pPr>
            <a:lvl4pPr marL="448090" indent="0">
              <a:buNone/>
              <a:defRPr>
                <a:solidFill>
                  <a:srgbClr val="FFFFFF"/>
                </a:solidFill>
              </a:defRPr>
            </a:lvl4pPr>
            <a:lvl5pPr marL="672135"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49543214"/>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00">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58" y="1187622"/>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39" y="1187622"/>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69" y="5132430"/>
            <a:ext cx="340555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8"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39"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1"/>
            <a:r>
              <a:rPr lang="en-US" dirty="0" smtClean="0"/>
              <a:t>Second level</a:t>
            </a:r>
          </a:p>
        </p:txBody>
      </p:sp>
    </p:spTree>
    <p:extLst>
      <p:ext uri="{BB962C8B-B14F-4D97-AF65-F5344CB8AC3E}">
        <p14:creationId xmlns:p14="http://schemas.microsoft.com/office/powerpoint/2010/main" val="282091537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solidFill>
                  <a:srgbClr val="00188F"/>
                </a:solidFill>
              </a:defRPr>
            </a:lvl1pPr>
            <a:lvl2pPr marL="0" indent="0">
              <a:buFontTx/>
              <a:buNone/>
              <a:defRPr sz="2000"/>
            </a:lvl2pPr>
            <a:lvl3pPr marL="224045" indent="0">
              <a:buNone/>
              <a:defRPr/>
            </a:lvl3pPr>
            <a:lvl4pPr marL="448090" indent="0">
              <a:buNone/>
              <a:defRPr/>
            </a:lvl4pPr>
            <a:lvl5pPr marL="67213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380317"/>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54001517"/>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797872"/>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2862935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899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00">
                <a:solidFill>
                  <a:srgbClr val="00188F"/>
                </a:solidFill>
              </a:defRPr>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00">
                <a:solidFill>
                  <a:srgbClr val="00188F"/>
                </a:solidFill>
              </a:defRPr>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1737730"/>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00"/>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00"/>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6550235"/>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612" indent="-281612">
              <a:spcBef>
                <a:spcPts val="1200"/>
              </a:spcBef>
              <a:buClr>
                <a:schemeClr val="tx1"/>
              </a:buClr>
              <a:buFont typeface="Arial" pitchFamily="34" charset="0"/>
              <a:buChar char="•"/>
              <a:defRPr sz="3400"/>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612" indent="-281612">
              <a:spcBef>
                <a:spcPts val="1200"/>
              </a:spcBef>
              <a:buClr>
                <a:schemeClr val="tx1"/>
              </a:buClr>
              <a:buFont typeface="Arial" pitchFamily="34" charset="0"/>
              <a:buChar char="•"/>
              <a:defRPr sz="3400"/>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7756863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612" indent="-281612">
              <a:spcBef>
                <a:spcPts val="1200"/>
              </a:spcBef>
              <a:buClrTx/>
              <a:buFont typeface="Arial" pitchFamily="34" charset="0"/>
              <a:buChar char="•"/>
              <a:defRPr sz="3400">
                <a:solidFill>
                  <a:srgbClr val="00188F"/>
                </a:solidFill>
              </a:defRPr>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612" indent="-281612">
              <a:spcBef>
                <a:spcPts val="1200"/>
              </a:spcBef>
              <a:buClrTx/>
              <a:buFont typeface="Arial" pitchFamily="34" charset="0"/>
              <a:buChar char="•"/>
              <a:defRPr sz="3400">
                <a:solidFill>
                  <a:srgbClr val="00188F"/>
                </a:solidFill>
              </a:defRPr>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6287584"/>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55332159"/>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97577"/>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4585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0268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0678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91"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1"/>
            <a:ext cx="11650487" cy="1978403"/>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48"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5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33"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5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329357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620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26765"/>
          </a:xfrm>
          <a:prstGeom prst="rect">
            <a:avLst/>
          </a:prstGeom>
        </p:spPr>
        <p:txBody>
          <a:bodyPr/>
          <a:lstStyle>
            <a:lvl1pPr marL="284725" indent="-284725">
              <a:buClr>
                <a:schemeClr val="tx1"/>
              </a:buClr>
              <a:buSzPct val="90000"/>
              <a:buFont typeface="Arial" pitchFamily="34" charset="0"/>
              <a:buChar char="•"/>
              <a:defRPr sz="34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13" indent="-27538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37" indent="-28472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83" indent="-224045">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27" indent="-224045">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2359" tIns="76180" rIns="152359" bIns="76180" anchor="b" anchorCtr="0">
            <a:noAutofit/>
          </a:bodyPr>
          <a:lstStyle>
            <a:lvl1pPr algn="r">
              <a:buFont typeface="Arial" pitchFamily="34" charset="0"/>
              <a:buNone/>
              <a:defRPr sz="3600"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680955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7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232" y="291069"/>
            <a:ext cx="2861933" cy="747151"/>
          </a:xfrm>
          <a:prstGeom prst="rect">
            <a:avLst/>
          </a:prstGeom>
        </p:spPr>
      </p:pic>
      <p:pic>
        <p:nvPicPr>
          <p:cNvPr id="4" name="Picture 3" descr="MSFT_logotype_rgb_Wh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99066" y="6029989"/>
            <a:ext cx="1320591" cy="506082"/>
          </a:xfrm>
          <a:prstGeom prst="rect">
            <a:avLst/>
          </a:prstGeom>
        </p:spPr>
      </p:pic>
      <p:sp>
        <p:nvSpPr>
          <p:cNvPr id="5" name="Text Placeholder 4"/>
          <p:cNvSpPr>
            <a:spLocks noGrp="1"/>
          </p:cNvSpPr>
          <p:nvPr>
            <p:ph type="body" sz="quarter" idx="12" hasCustomPrompt="1"/>
          </p:nvPr>
        </p:nvSpPr>
        <p:spPr>
          <a:xfrm>
            <a:off x="269170" y="4593272"/>
            <a:ext cx="6271784" cy="1794661"/>
          </a:xfrm>
          <a:noFill/>
        </p:spPr>
        <p:txBody>
          <a:bodyPr lIns="143407" tIns="107555" rIns="143407" bIns="107555">
            <a:noAutofit/>
          </a:bodyPr>
          <a:lstStyle>
            <a:lvl1pPr marL="0" indent="0">
              <a:spcBef>
                <a:spcPts val="0"/>
              </a:spcBef>
              <a:buNone/>
              <a:defRPr sz="3500"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69169" y="2881138"/>
            <a:ext cx="9858042" cy="1801436"/>
          </a:xfrm>
          <a:noFill/>
        </p:spPr>
        <p:txBody>
          <a:bodyPr lIns="143407" tIns="89629" rIns="143407" bIns="89629" anchor="t" anchorCtr="0"/>
          <a:lstStyle>
            <a:lvl1pPr>
              <a:defRPr sz="5300" spc="-98"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258855857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smtClean="0"/>
              <a:t>Speaker Title</a:t>
            </a:r>
            <a:endParaRPr lang="en-US" dirty="0"/>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715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smtClean="0"/>
              <a:t>Click to edit title style</a:t>
            </a:r>
            <a:endParaRPr lang="en-US" dirty="0"/>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538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81437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210047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3083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2746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9274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Fifth level</a:t>
            </a:r>
            <a:endParaRPr lang="en-US" dirty="0"/>
          </a:p>
        </p:txBody>
      </p:sp>
    </p:spTree>
    <p:extLst>
      <p:ext uri="{BB962C8B-B14F-4D97-AF65-F5344CB8AC3E}">
        <p14:creationId xmlns:p14="http://schemas.microsoft.com/office/powerpoint/2010/main" val="167296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560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93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8328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Tree>
    <p:extLst>
      <p:ext uri="{BB962C8B-B14F-4D97-AF65-F5344CB8AC3E}">
        <p14:creationId xmlns:p14="http://schemas.microsoft.com/office/powerpoint/2010/main" val="66392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Tree>
    <p:extLst>
      <p:ext uri="{BB962C8B-B14F-4D97-AF65-F5344CB8AC3E}">
        <p14:creationId xmlns:p14="http://schemas.microsoft.com/office/powerpoint/2010/main" val="2255234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Tree>
    <p:extLst>
      <p:ext uri="{BB962C8B-B14F-4D97-AF65-F5344CB8AC3E}">
        <p14:creationId xmlns:p14="http://schemas.microsoft.com/office/powerpoint/2010/main" val="320663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079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solidFill>
                <a:srgbClr val="FFFFFF">
                  <a:alpha val="99000"/>
                </a:srgb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9216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04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60979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1"/>
          </p:nvPr>
        </p:nvSpPr>
        <p:spPr>
          <a:xfrm>
            <a:off x="609600" y="6356350"/>
            <a:ext cx="2843213" cy="365125"/>
          </a:xfrm>
          <a:prstGeom prst="rect">
            <a:avLst/>
          </a:prstGeom>
        </p:spPr>
        <p:txBody>
          <a:bodyPr/>
          <a:lstStyle/>
          <a:p>
            <a:pPr defTabSz="914363"/>
            <a:endParaRPr lang="en-US" sz="1800" dirty="0">
              <a:solidFill>
                <a:srgbClr val="FFFFFF"/>
              </a:solidFill>
            </a:endParaRPr>
          </a:p>
        </p:txBody>
      </p:sp>
      <p:sp>
        <p:nvSpPr>
          <p:cNvPr id="8" name="Footer Placeholder 7"/>
          <p:cNvSpPr>
            <a:spLocks noGrp="1"/>
          </p:cNvSpPr>
          <p:nvPr>
            <p:ph type="ftr" sz="quarter" idx="12"/>
          </p:nvPr>
        </p:nvSpPr>
        <p:spPr>
          <a:xfrm>
            <a:off x="4164013" y="6356350"/>
            <a:ext cx="3860800" cy="365125"/>
          </a:xfrm>
          <a:prstGeom prst="rect">
            <a:avLst/>
          </a:prstGeom>
        </p:spPr>
        <p:txBody>
          <a:bodyPr/>
          <a:lstStyle/>
          <a:p>
            <a:pPr defTabSz="914363"/>
            <a:r>
              <a:rPr lang="en-US" sz="1800" dirty="0" smtClean="0">
                <a:solidFill>
                  <a:srgbClr val="FFFFFF"/>
                </a:solidFill>
              </a:rPr>
              <a:t>Microsoft Confidential</a:t>
            </a:r>
            <a:endParaRPr lang="en-US" sz="1800" dirty="0">
              <a:solidFill>
                <a:srgbClr val="FFFFFF"/>
              </a:solidFill>
            </a:endParaRPr>
          </a:p>
        </p:txBody>
      </p:sp>
      <p:sp>
        <p:nvSpPr>
          <p:cNvPr id="9" name="Slide Number Placeholder 8"/>
          <p:cNvSpPr>
            <a:spLocks noGrp="1"/>
          </p:cNvSpPr>
          <p:nvPr>
            <p:ph type="sldNum" sz="quarter" idx="13"/>
          </p:nvPr>
        </p:nvSpPr>
        <p:spPr>
          <a:xfrm>
            <a:off x="8736013" y="6356350"/>
            <a:ext cx="2843212" cy="365125"/>
          </a:xfrm>
          <a:prstGeom prst="rect">
            <a:avLst/>
          </a:prstGeom>
        </p:spPr>
        <p:txBody>
          <a:bodyPr/>
          <a:lstStyle/>
          <a:p>
            <a:pPr defTabSz="914363"/>
            <a:fld id="{21E93C5E-8C73-40BE-A170-FB184A3270C1}" type="slidenum">
              <a:rPr lang="en-US" sz="1800" smtClean="0">
                <a:solidFill>
                  <a:srgbClr val="FFFFFF"/>
                </a:solidFill>
              </a:rPr>
              <a:pPr defTabSz="914363"/>
              <a:t>‹#›</a:t>
            </a:fld>
            <a:endParaRPr lang="en-US" sz="1800" dirty="0">
              <a:solidFill>
                <a:srgbClr val="FFFFFF"/>
              </a:solidFill>
            </a:endParaRPr>
          </a:p>
        </p:txBody>
      </p:sp>
    </p:spTree>
    <p:extLst>
      <p:ext uri="{BB962C8B-B14F-4D97-AF65-F5344CB8AC3E}">
        <p14:creationId xmlns:p14="http://schemas.microsoft.com/office/powerpoint/2010/main" val="832865519"/>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23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275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14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266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325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4792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9434286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70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9" y="3452039"/>
            <a:ext cx="6485233" cy="2002536"/>
          </a:xfrm>
        </p:spPr>
        <p:txBody>
          <a:bodyPr vert="horz" wrap="square" lIns="0" tIns="0" rIns="0" bIns="0" rtlCol="0" anchor="ctr" anchorCtr="0">
            <a:noAutofit/>
          </a:bodyPr>
          <a:lstStyle>
            <a:lvl1pPr algn="l" defTabSz="91419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1" y="5482008"/>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718676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67502560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671968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3"/>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Subtitle 2"/>
          <p:cNvSpPr>
            <a:spLocks noGrp="1"/>
          </p:cNvSpPr>
          <p:nvPr>
            <p:ph type="subTitle" idx="1" hasCustomPrompt="1"/>
          </p:nvPr>
        </p:nvSpPr>
        <p:spPr>
          <a:xfrm>
            <a:off x="3474721" y="3419856"/>
            <a:ext cx="6949440" cy="1243584"/>
          </a:xfrm>
        </p:spPr>
        <p:txBody>
          <a:bodyPr vert="horz" wrap="square" lIns="182847" tIns="182847" rIns="0" bIns="0" rtlCol="0" anchor="ctr" anchorCtr="0">
            <a:spAutoFit/>
          </a:bodyPr>
          <a:lstStyle>
            <a:lvl1pPr marL="574571" indent="-571396">
              <a:buNone/>
              <a:defRPr lang="en-US" sz="4400" spc="-100" dirty="0" smtClean="0">
                <a:solidFill>
                  <a:schemeClr val="tx1">
                    <a:alpha val="99000"/>
                  </a:schemeClr>
                </a:solidFill>
                <a:latin typeface="Segoe UI Light" pitchFamily="34" charset="0"/>
              </a:defRPr>
            </a:lvl1pPr>
            <a:lvl2pPr marL="346013" indent="-342838">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77564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10" marR="0" indent="0" algn="l" defTabSz="91419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32" indent="0">
              <a:buFont typeface="Wingdings" pitchFamily="2" charset="2"/>
              <a:buNone/>
              <a:tabLst/>
              <a:defRPr>
                <a:solidFill>
                  <a:schemeClr val="tx1">
                    <a:alpha val="99000"/>
                  </a:schemeClr>
                </a:solidFill>
                <a:latin typeface="+mn-lt"/>
              </a:defRPr>
            </a:lvl3pPr>
            <a:lvl4pPr marL="741228" indent="0">
              <a:buFont typeface="Wingdings" pitchFamily="2" charset="2"/>
              <a:buNone/>
              <a:defRPr>
                <a:solidFill>
                  <a:schemeClr val="tx1">
                    <a:alpha val="99000"/>
                  </a:schemeClr>
                </a:solidFill>
                <a:latin typeface="+mn-lt"/>
              </a:defRPr>
            </a:lvl4pPr>
            <a:lvl5pPr marL="9142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14970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625090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2997560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48" indent="-292048">
              <a:spcBef>
                <a:spcPts val="1200"/>
              </a:spcBef>
              <a:buClr>
                <a:schemeClr val="tx1"/>
              </a:buClr>
              <a:buFont typeface="Wingdings" pitchFamily="2" charset="2"/>
              <a:buChar char=""/>
              <a:defRPr/>
            </a:lvl1pPr>
            <a:lvl2pPr marL="520606" indent="-228558">
              <a:defRPr sz="2000"/>
            </a:lvl2pPr>
            <a:lvl3pPr marL="685676" indent="-165071">
              <a:tabLst/>
              <a:defRPr sz="2000"/>
            </a:lvl3pPr>
            <a:lvl4pPr marL="863443" indent="-177768">
              <a:defRPr/>
            </a:lvl4pPr>
            <a:lvl5pPr marL="1028514" indent="-16507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64" indent="-3396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885" indent="-342838">
              <a:defRPr lang="en-US" sz="2000" kern="1200" spc="0" baseline="0" dirty="0" smtClean="0">
                <a:solidFill>
                  <a:schemeClr val="tx1">
                    <a:alpha val="99000"/>
                  </a:schemeClr>
                </a:solidFill>
                <a:latin typeface="+mn-lt"/>
                <a:ea typeface="+mn-ea"/>
                <a:cs typeface="+mn-cs"/>
              </a:defRPr>
            </a:lvl2pPr>
            <a:lvl3pPr marL="863443" indent="-342838">
              <a:defRPr lang="en-US" sz="2000" kern="1200" spc="0" baseline="0" dirty="0" smtClean="0">
                <a:solidFill>
                  <a:schemeClr val="tx1">
                    <a:alpha val="99000"/>
                  </a:schemeClr>
                </a:solidFill>
                <a:latin typeface="+mn-lt"/>
                <a:ea typeface="+mn-ea"/>
                <a:cs typeface="+mn-cs"/>
              </a:defRPr>
            </a:lvl3pPr>
            <a:lvl4pPr marL="1028514" indent="-342838">
              <a:defRPr lang="en-US" sz="2000" kern="1200" spc="0" baseline="0" dirty="0" smtClean="0">
                <a:solidFill>
                  <a:schemeClr val="tx1">
                    <a:alpha val="99000"/>
                  </a:schemeClr>
                </a:solidFill>
                <a:latin typeface="+mn-lt"/>
                <a:ea typeface="+mn-ea"/>
                <a:cs typeface="+mn-cs"/>
              </a:defRPr>
            </a:lvl4pPr>
            <a:lvl5pPr marL="1206282" indent="-342838">
              <a:defRPr lang="en-US" sz="2000" kern="1200" spc="0" baseline="0" dirty="0">
                <a:solidFill>
                  <a:schemeClr val="tx1">
                    <a:alpha val="99000"/>
                  </a:schemeClr>
                </a:solidFill>
                <a:latin typeface="+mn-lt"/>
                <a:ea typeface="+mn-ea"/>
                <a:cs typeface="+mn-cs"/>
              </a:defRPr>
            </a:lvl5pPr>
          </a:lstStyle>
          <a:p>
            <a:pPr marL="292048" marR="0" lvl="0"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8" marR="0" lvl="1"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8" marR="0" lvl="2"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8" marR="0" lvl="3"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8" marR="0" lvl="4"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5942580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16" indent="-457116">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369" indent="-457116">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786" indent="-342838">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057" indent="-342838">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40" indent="-342838">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51" marR="0" lvl="0"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51" marR="0" lvl="1"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51" marR="0" lvl="2"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51" marR="0" lvl="3"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51" marR="0" lvl="4"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93104308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88897765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55971337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21" indent="0">
              <a:buNone/>
              <a:defRPr sz="2000"/>
            </a:lvl3pPr>
            <a:lvl4pPr marL="457116" indent="0">
              <a:buNone/>
              <a:defRPr sz="2000"/>
            </a:lvl4pPr>
            <a:lvl5pPr marL="693612"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16181273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21" indent="0">
              <a:buNone/>
              <a:defRPr sz="2000">
                <a:solidFill>
                  <a:schemeClr val="tx1">
                    <a:alpha val="99000"/>
                  </a:schemeClr>
                </a:solidFill>
              </a:defRPr>
            </a:lvl3pPr>
            <a:lvl4pPr marL="457116" indent="0">
              <a:buNone/>
              <a:defRPr sz="2000">
                <a:solidFill>
                  <a:schemeClr val="tx1">
                    <a:alpha val="99000"/>
                  </a:schemeClr>
                </a:solidFill>
              </a:defRPr>
            </a:lvl4pPr>
            <a:lvl5pPr marL="693612"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3830413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818373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090161"/>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5"/>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8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9"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10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15351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63737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1"/>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4" y="1447799"/>
            <a:ext cx="11149013" cy="1988237"/>
          </a:xfrm>
          <a:prstGeom prst="rect">
            <a:avLst/>
          </a:prstGeom>
        </p:spPr>
        <p:txBody>
          <a:bodyPr/>
          <a:lstStyle>
            <a:lvl1pPr marL="342838" indent="-342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36"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34"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92"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51"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66" tIns="76181" rIns="152366" bIns="76181"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67392350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90929301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946198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91489620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65059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54483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27349882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1756289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386916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60608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260833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72837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2740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1277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65369119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78615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090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473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734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457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415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118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623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65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223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624699034"/>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745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7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9" y="3452039"/>
            <a:ext cx="6485233" cy="2002536"/>
          </a:xfrm>
        </p:spPr>
        <p:txBody>
          <a:bodyPr vert="horz" wrap="square" lIns="0" tIns="0" rIns="0" bIns="0" rtlCol="0" anchor="ctr" anchorCtr="0">
            <a:noAutofit/>
          </a:bodyPr>
          <a:lstStyle>
            <a:lvl1pPr algn="l" defTabSz="91419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1" y="5482008"/>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486158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8662331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238739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3"/>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grpSp>
      <p:sp>
        <p:nvSpPr>
          <p:cNvPr id="3" name="Subtitle 2"/>
          <p:cNvSpPr>
            <a:spLocks noGrp="1"/>
          </p:cNvSpPr>
          <p:nvPr>
            <p:ph type="subTitle" idx="1" hasCustomPrompt="1"/>
          </p:nvPr>
        </p:nvSpPr>
        <p:spPr>
          <a:xfrm>
            <a:off x="3474721" y="3419856"/>
            <a:ext cx="6949440" cy="1243584"/>
          </a:xfrm>
        </p:spPr>
        <p:txBody>
          <a:bodyPr vert="horz" wrap="square" lIns="182847" tIns="182847" rIns="0" bIns="0" rtlCol="0" anchor="ctr" anchorCtr="0">
            <a:spAutoFit/>
          </a:bodyPr>
          <a:lstStyle>
            <a:lvl1pPr marL="574571" indent="-571396">
              <a:buNone/>
              <a:defRPr lang="en-US" sz="4400" spc="-100" dirty="0" smtClean="0">
                <a:solidFill>
                  <a:schemeClr val="tx1">
                    <a:alpha val="99000"/>
                  </a:schemeClr>
                </a:solidFill>
                <a:latin typeface="Segoe UI Light" pitchFamily="34" charset="0"/>
              </a:defRPr>
            </a:lvl1pPr>
            <a:lvl2pPr marL="346013" indent="-342838">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61015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10" marR="0" indent="0" algn="l" defTabSz="91419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32" indent="0">
              <a:buFont typeface="Wingdings" pitchFamily="2" charset="2"/>
              <a:buNone/>
              <a:tabLst/>
              <a:defRPr>
                <a:solidFill>
                  <a:schemeClr val="tx1">
                    <a:alpha val="99000"/>
                  </a:schemeClr>
                </a:solidFill>
                <a:latin typeface="+mn-lt"/>
              </a:defRPr>
            </a:lvl3pPr>
            <a:lvl4pPr marL="741228" indent="0">
              <a:buFont typeface="Wingdings" pitchFamily="2" charset="2"/>
              <a:buNone/>
              <a:defRPr>
                <a:solidFill>
                  <a:schemeClr val="tx1">
                    <a:alpha val="99000"/>
                  </a:schemeClr>
                </a:solidFill>
                <a:latin typeface="+mn-lt"/>
              </a:defRPr>
            </a:lvl4pPr>
            <a:lvl5pPr marL="9142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415846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500147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1130123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48" indent="-292048">
              <a:spcBef>
                <a:spcPts val="1200"/>
              </a:spcBef>
              <a:buClr>
                <a:schemeClr val="tx1"/>
              </a:buClr>
              <a:buFont typeface="Wingdings" pitchFamily="2" charset="2"/>
              <a:buChar char=""/>
              <a:defRPr/>
            </a:lvl1pPr>
            <a:lvl2pPr marL="520606" indent="-228558">
              <a:defRPr sz="2000"/>
            </a:lvl2pPr>
            <a:lvl3pPr marL="685676" indent="-165071">
              <a:tabLst/>
              <a:defRPr sz="2000"/>
            </a:lvl3pPr>
            <a:lvl4pPr marL="863443" indent="-177768">
              <a:defRPr/>
            </a:lvl4pPr>
            <a:lvl5pPr marL="1028514" indent="-16507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64" indent="-3396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885" indent="-342838">
              <a:defRPr lang="en-US" sz="2000" kern="1200" spc="0" baseline="0" dirty="0" smtClean="0">
                <a:solidFill>
                  <a:schemeClr val="tx1">
                    <a:alpha val="99000"/>
                  </a:schemeClr>
                </a:solidFill>
                <a:latin typeface="+mn-lt"/>
                <a:ea typeface="+mn-ea"/>
                <a:cs typeface="+mn-cs"/>
              </a:defRPr>
            </a:lvl2pPr>
            <a:lvl3pPr marL="863443" indent="-342838">
              <a:defRPr lang="en-US" sz="2000" kern="1200" spc="0" baseline="0" dirty="0" smtClean="0">
                <a:solidFill>
                  <a:schemeClr val="tx1">
                    <a:alpha val="99000"/>
                  </a:schemeClr>
                </a:solidFill>
                <a:latin typeface="+mn-lt"/>
                <a:ea typeface="+mn-ea"/>
                <a:cs typeface="+mn-cs"/>
              </a:defRPr>
            </a:lvl3pPr>
            <a:lvl4pPr marL="1028514" indent="-342838">
              <a:defRPr lang="en-US" sz="2000" kern="1200" spc="0" baseline="0" dirty="0" smtClean="0">
                <a:solidFill>
                  <a:schemeClr val="tx1">
                    <a:alpha val="99000"/>
                  </a:schemeClr>
                </a:solidFill>
                <a:latin typeface="+mn-lt"/>
                <a:ea typeface="+mn-ea"/>
                <a:cs typeface="+mn-cs"/>
              </a:defRPr>
            </a:lvl4pPr>
            <a:lvl5pPr marL="1206282" indent="-342838">
              <a:defRPr lang="en-US" sz="2000" kern="1200" spc="0" baseline="0" dirty="0">
                <a:solidFill>
                  <a:schemeClr val="tx1">
                    <a:alpha val="99000"/>
                  </a:schemeClr>
                </a:solidFill>
                <a:latin typeface="+mn-lt"/>
                <a:ea typeface="+mn-ea"/>
                <a:cs typeface="+mn-cs"/>
              </a:defRPr>
            </a:lvl5pPr>
          </a:lstStyle>
          <a:p>
            <a:pPr marL="292048" marR="0" lvl="0"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8" marR="0" lvl="1"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8" marR="0" lvl="2"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8" marR="0" lvl="3"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8" marR="0" lvl="4"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42015622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lvl="0" defTabSz="1218766"/>
            <a:endParaRPr lang="en-US" sz="1600">
              <a:solidFill>
                <a:srgbClr val="292929"/>
              </a:solidFill>
            </a:endParaRPr>
          </a:p>
        </p:txBody>
      </p:sp>
    </p:spTree>
    <p:extLst>
      <p:ext uri="{BB962C8B-B14F-4D97-AF65-F5344CB8AC3E}">
        <p14:creationId xmlns:p14="http://schemas.microsoft.com/office/powerpoint/2010/main" val="627264530"/>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16" indent="-457116">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369" indent="-457116">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786" indent="-342838">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057" indent="-342838">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40" indent="-342838">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51" marR="0" lvl="0"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51" marR="0" lvl="1"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51" marR="0" lvl="2"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51" marR="0" lvl="3"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51" marR="0" lvl="4"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88698778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7311183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21" indent="0">
              <a:buNone/>
              <a:defRPr sz="2000"/>
            </a:lvl3pPr>
            <a:lvl4pPr marL="457116" indent="0">
              <a:buNone/>
              <a:defRPr sz="2000"/>
            </a:lvl4pPr>
            <a:lvl5pPr marL="693612"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58798771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21" indent="0">
              <a:buNone/>
              <a:defRPr sz="2000">
                <a:solidFill>
                  <a:schemeClr val="tx1">
                    <a:alpha val="99000"/>
                  </a:schemeClr>
                </a:solidFill>
              </a:defRPr>
            </a:lvl3pPr>
            <a:lvl4pPr marL="457116" indent="0">
              <a:buNone/>
              <a:defRPr sz="2000">
                <a:solidFill>
                  <a:schemeClr val="tx1">
                    <a:alpha val="99000"/>
                  </a:schemeClr>
                </a:solidFill>
              </a:defRPr>
            </a:lvl4pPr>
            <a:lvl5pPr marL="693612" indent="0">
              <a:buNone/>
              <a:defRPr sz="2000">
                <a:solidFill>
                  <a:schemeClr val="tx1">
                    <a:alpha val="99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400190489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5513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02254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5"/>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8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9"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10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123578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3182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1"/>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4" y="1447799"/>
            <a:ext cx="11149013" cy="1988237"/>
          </a:xfrm>
          <a:prstGeom prst="rect">
            <a:avLst/>
          </a:prstGeom>
        </p:spPr>
        <p:txBody>
          <a:bodyPr/>
          <a:lstStyle>
            <a:lvl1pPr marL="342838" indent="-342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36"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34"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92"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51"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66" tIns="76181" rIns="152366" bIns="76181"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1811852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7"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425888563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151107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79479071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06384279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34046077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43841966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47104338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27420910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smtClean="0"/>
              <a:t>Click to edit Master text styles</a:t>
            </a:r>
          </a:p>
          <a:p>
            <a:pPr marL="3175" lvl="1" indent="0" algn="l" defTabSz="91419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323545886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spTree>
    <p:extLst>
      <p:ext uri="{BB962C8B-B14F-4D97-AF65-F5344CB8AC3E}">
        <p14:creationId xmlns:p14="http://schemas.microsoft.com/office/powerpoint/2010/main" val="187254656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1218766"/>
            <a:endParaRPr lang="en-US" sz="2400">
              <a:solidFill>
                <a:srgbClr val="292929"/>
              </a:solidFill>
            </a:endParaRPr>
          </a:p>
        </p:txBody>
      </p:sp>
    </p:spTree>
    <p:extLst>
      <p:ext uri="{BB962C8B-B14F-4D97-AF65-F5344CB8AC3E}">
        <p14:creationId xmlns:p14="http://schemas.microsoft.com/office/powerpoint/2010/main" val="305038732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4"/>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grpSp>
    </p:spTree>
    <p:extLst>
      <p:ext uri="{BB962C8B-B14F-4D97-AF65-F5344CB8AC3E}">
        <p14:creationId xmlns:p14="http://schemas.microsoft.com/office/powerpoint/2010/main" val="99514771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theme" Target="../theme/theme10.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26" Type="http://schemas.openxmlformats.org/officeDocument/2006/relationships/slideLayout" Target="../slideLayouts/slideLayout212.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34" Type="http://schemas.openxmlformats.org/officeDocument/2006/relationships/slideLayout" Target="../slideLayouts/slideLayout220.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slideLayout" Target="../slideLayouts/slideLayout211.xml"/><Relationship Id="rId33" Type="http://schemas.openxmlformats.org/officeDocument/2006/relationships/slideLayout" Target="../slideLayouts/slideLayout219.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29" Type="http://schemas.openxmlformats.org/officeDocument/2006/relationships/slideLayout" Target="../slideLayouts/slideLayout215.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32" Type="http://schemas.openxmlformats.org/officeDocument/2006/relationships/slideLayout" Target="../slideLayouts/slideLayout218.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28" Type="http://schemas.openxmlformats.org/officeDocument/2006/relationships/slideLayout" Target="../slideLayouts/slideLayout214.xml"/><Relationship Id="rId36" Type="http://schemas.openxmlformats.org/officeDocument/2006/relationships/theme" Target="../theme/theme11.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31" Type="http://schemas.openxmlformats.org/officeDocument/2006/relationships/slideLayout" Target="../slideLayouts/slideLayout217.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 Id="rId27" Type="http://schemas.openxmlformats.org/officeDocument/2006/relationships/slideLayout" Target="../slideLayouts/slideLayout213.xml"/><Relationship Id="rId30" Type="http://schemas.openxmlformats.org/officeDocument/2006/relationships/slideLayout" Target="../slideLayouts/slideLayout216.xml"/><Relationship Id="rId35" Type="http://schemas.openxmlformats.org/officeDocument/2006/relationships/slideLayout" Target="../slideLayouts/slideLayout22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10" Type="http://schemas.openxmlformats.org/officeDocument/2006/relationships/slideLayout" Target="../slideLayouts/slideLayout231.xml"/><Relationship Id="rId19" Type="http://schemas.openxmlformats.org/officeDocument/2006/relationships/theme" Target="../theme/theme12.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theme" Target="../theme/theme5.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theme" Target="../theme/theme6.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theme" Target="../theme/theme7.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theme" Target="../theme/theme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3" Type="http://schemas.openxmlformats.org/officeDocument/2006/relationships/slideLayout" Target="../slideLayouts/slideLayout151.xml"/><Relationship Id="rId21" Type="http://schemas.openxmlformats.org/officeDocument/2006/relationships/image" Target="../media/image4.png"/><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theme" Target="../theme/theme9.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461029"/>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5549084"/>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Lst>
  <p:transition>
    <p:fade/>
  </p:transition>
  <p:timing>
    <p:tnLst>
      <p:par>
        <p:cTn id="1" dur="indefinite" restart="never" nodeType="tmRoot"/>
      </p:par>
    </p:tnLst>
  </p:timing>
  <p:txStyles>
    <p:titleStyle>
      <a:lvl1pPr algn="l" defTabSz="914274"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30" indent="-460330" algn="l" defTabSz="914274"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79" indent="-395249" algn="l" defTabSz="914274"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65" indent="-403186" algn="l" defTabSz="914274"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06" indent="-346041" algn="l" defTabSz="91427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322" indent="-336517" algn="l" defTabSz="91427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3390" tIns="89619" rIns="143390" bIns="8961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5" cy="2052030"/>
          </a:xfrm>
          <a:prstGeom prst="rect">
            <a:avLst/>
          </a:prstGeom>
        </p:spPr>
        <p:txBody>
          <a:bodyPr vert="horz" wrap="square" lIns="143390" tIns="89619" rIns="143390" bIns="8961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81521179"/>
      </p:ext>
    </p:extLst>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 id="2147484069" r:id="rId29"/>
    <p:sldLayoutId id="2147484070" r:id="rId30"/>
    <p:sldLayoutId id="2147484071" r:id="rId31"/>
    <p:sldLayoutId id="2147484072" r:id="rId32"/>
    <p:sldLayoutId id="2147484073" r:id="rId33"/>
    <p:sldLayoutId id="2147484074" r:id="rId34"/>
    <p:sldLayoutId id="2147484075" r:id="rId35"/>
  </p:sldLayoutIdLst>
  <p:transition>
    <p:fade/>
  </p:transition>
  <p:timing>
    <p:tnLst>
      <p:par>
        <p:cTn id="1" dur="indefinite" restart="never" nodeType="tmRoot"/>
      </p:par>
    </p:tnLst>
  </p:timing>
  <p:txStyles>
    <p:titleStyle>
      <a:lvl1pPr algn="l" defTabSz="914157"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67" marR="0" indent="-336067" algn="l" defTabSz="914157"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j-lt"/>
          <a:ea typeface="+mn-ea"/>
          <a:cs typeface="+mn-cs"/>
        </a:defRPr>
      </a:lvl1pPr>
      <a:lvl2pPr marL="572559" marR="0" indent="-236492" algn="l" defTabSz="91415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58" marR="0" indent="-224045" algn="l" defTabSz="91415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02" marR="0" indent="-224045" algn="l" defTabSz="91415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48" marR="0" indent="-224045" algn="l" defTabSz="91415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930"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10"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8"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8"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7" rtl="0" eaLnBrk="1" latinLnBrk="0" hangingPunct="1">
        <a:defRPr sz="1800" kern="1200">
          <a:solidFill>
            <a:schemeClr val="tx1"/>
          </a:solidFill>
          <a:latin typeface="+mn-lt"/>
          <a:ea typeface="+mn-ea"/>
          <a:cs typeface="+mn-cs"/>
        </a:defRPr>
      </a:lvl1pPr>
      <a:lvl2pPr marL="457078" algn="l" defTabSz="914157" rtl="0" eaLnBrk="1" latinLnBrk="0" hangingPunct="1">
        <a:defRPr sz="1800" kern="1200">
          <a:solidFill>
            <a:schemeClr val="tx1"/>
          </a:solidFill>
          <a:latin typeface="+mn-lt"/>
          <a:ea typeface="+mn-ea"/>
          <a:cs typeface="+mn-cs"/>
        </a:defRPr>
      </a:lvl2pPr>
      <a:lvl3pPr marL="914157" algn="l" defTabSz="914157" rtl="0" eaLnBrk="1" latinLnBrk="0" hangingPunct="1">
        <a:defRPr sz="1800" kern="1200">
          <a:solidFill>
            <a:schemeClr val="tx1"/>
          </a:solidFill>
          <a:latin typeface="+mn-lt"/>
          <a:ea typeface="+mn-ea"/>
          <a:cs typeface="+mn-cs"/>
        </a:defRPr>
      </a:lvl3pPr>
      <a:lvl4pPr marL="1371235" algn="l" defTabSz="914157" rtl="0" eaLnBrk="1" latinLnBrk="0" hangingPunct="1">
        <a:defRPr sz="1800" kern="1200">
          <a:solidFill>
            <a:schemeClr val="tx1"/>
          </a:solidFill>
          <a:latin typeface="+mn-lt"/>
          <a:ea typeface="+mn-ea"/>
          <a:cs typeface="+mn-cs"/>
        </a:defRPr>
      </a:lvl4pPr>
      <a:lvl5pPr marL="1828313" algn="l" defTabSz="914157" rtl="0" eaLnBrk="1" latinLnBrk="0" hangingPunct="1">
        <a:defRPr sz="1800" kern="1200">
          <a:solidFill>
            <a:schemeClr val="tx1"/>
          </a:solidFill>
          <a:latin typeface="+mn-lt"/>
          <a:ea typeface="+mn-ea"/>
          <a:cs typeface="+mn-cs"/>
        </a:defRPr>
      </a:lvl5pPr>
      <a:lvl6pPr marL="2285393" algn="l" defTabSz="914157" rtl="0" eaLnBrk="1" latinLnBrk="0" hangingPunct="1">
        <a:defRPr sz="1800" kern="1200">
          <a:solidFill>
            <a:schemeClr val="tx1"/>
          </a:solidFill>
          <a:latin typeface="+mn-lt"/>
          <a:ea typeface="+mn-ea"/>
          <a:cs typeface="+mn-cs"/>
        </a:defRPr>
      </a:lvl6pPr>
      <a:lvl7pPr marL="2742470" algn="l" defTabSz="914157" rtl="0" eaLnBrk="1" latinLnBrk="0" hangingPunct="1">
        <a:defRPr sz="1800" kern="1200">
          <a:solidFill>
            <a:schemeClr val="tx1"/>
          </a:solidFill>
          <a:latin typeface="+mn-lt"/>
          <a:ea typeface="+mn-ea"/>
          <a:cs typeface="+mn-cs"/>
        </a:defRPr>
      </a:lvl7pPr>
      <a:lvl8pPr marL="3199549" algn="l" defTabSz="914157" rtl="0" eaLnBrk="1" latinLnBrk="0" hangingPunct="1">
        <a:defRPr sz="1800" kern="1200">
          <a:solidFill>
            <a:schemeClr val="tx1"/>
          </a:solidFill>
          <a:latin typeface="+mn-lt"/>
          <a:ea typeface="+mn-ea"/>
          <a:cs typeface="+mn-cs"/>
        </a:defRPr>
      </a:lvl8pPr>
      <a:lvl9pPr marL="3656627" algn="l" defTabSz="914157"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70538351"/>
      </p:ext>
    </p:extLst>
  </p:cSld>
  <p:clrMap bg1="dk1" tx1="lt1" bg2="dk2" tx2="lt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 id="2147484089" r:id="rId13"/>
    <p:sldLayoutId id="2147484090" r:id="rId14"/>
    <p:sldLayoutId id="2147484091" r:id="rId15"/>
    <p:sldLayoutId id="2147484092" r:id="rId16"/>
    <p:sldLayoutId id="2147484093" r:id="rId17"/>
    <p:sldLayoutId id="2147484094"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2"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1"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3" y="228604"/>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2"/>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9574921"/>
      </p:ext>
    </p:extLst>
  </p:cSld>
  <p:clrMap bg1="lt1" tx1="dk1" bg2="lt2" tx2="dk2" accent1="accent1" accent2="accent2" accent3="accent3" accent4="accent4" accent5="accent5" accent6="accent6" hlink="hlink" folHlink="folHlink"/>
  <p:sldLayoutIdLst>
    <p:sldLayoutId id="2147483862" r:id="rId1"/>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197"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884" indent="-7937" algn="l" defTabSz="914197"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832" indent="-7937" algn="l" defTabSz="91419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811" indent="7937" algn="l" defTabSz="91419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789" indent="0" algn="l" defTabSz="91419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1250604"/>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999" r:id="rId29"/>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solidFill>
            <a:schemeClr val="tx1">
              <a:alpha val="99000"/>
            </a:schemeClr>
          </a:soli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solidFill>
            <a:schemeClr val="tx1">
              <a:alpha val="99000"/>
            </a:schemeClr>
          </a:soli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00968738"/>
      </p:ext>
    </p:extLst>
  </p:cSld>
  <p:clrMap bg1="dk1" tx1="lt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gradFill>
            <a:gsLst>
              <a:gs pos="1250">
                <a:schemeClr val="tx1"/>
              </a:gs>
              <a:gs pos="100000">
                <a:schemeClr val="tx1"/>
              </a:gs>
            </a:gsLst>
            <a:lin ang="5400000" scaled="0"/>
          </a:gra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gradFill>
            <a:gsLst>
              <a:gs pos="1250">
                <a:schemeClr val="tx1"/>
              </a:gs>
              <a:gs pos="100000">
                <a:schemeClr val="tx1"/>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188070"/>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solidFill>
            <a:schemeClr val="tx1">
              <a:alpha val="99000"/>
            </a:schemeClr>
          </a:soli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solidFill>
            <a:schemeClr val="tx1">
              <a:alpha val="99000"/>
            </a:schemeClr>
          </a:soli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3480472"/>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 id="2147483954" r:id="rId20"/>
    <p:sldLayoutId id="2147483955" r:id="rId21"/>
    <p:sldLayoutId id="2147483956" r:id="rId22"/>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3"/>
            <a:ext cx="11149013" cy="99719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705360"/>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31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 id="2147483977" r:id="rId18"/>
    <p:sldLayoutId id="2147483978" r:id="rId19"/>
  </p:sldLayoutIdLst>
  <p:transition>
    <p:fade/>
  </p:transition>
  <p:timing>
    <p:tnLst>
      <p:par>
        <p:cTn id="1" dur="indefinite" restart="never" nodeType="tmRoot"/>
      </p:par>
    </p:tnLst>
  </p:timing>
  <p:hf hdr="0" ftr="0" dt="0"/>
  <p:txStyles>
    <p:titleStyle>
      <a:lvl1pPr algn="l" defTabSz="1218311" rtl="0" eaLnBrk="1" latinLnBrk="0" hangingPunct="1">
        <a:lnSpc>
          <a:spcPct val="90000"/>
        </a:lnSpc>
        <a:spcBef>
          <a:spcPct val="0"/>
        </a:spcBef>
        <a:buNone/>
        <a:defRPr lang="en-US" sz="7200" b="0" kern="1200" cap="none" spc="-133"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613413" indent="-613413" algn="l" defTabSz="1218311" rtl="0" eaLnBrk="1" latinLnBrk="0" hangingPunct="1">
        <a:lnSpc>
          <a:spcPct val="90000"/>
        </a:lnSpc>
        <a:spcBef>
          <a:spcPct val="20000"/>
        </a:spcBef>
        <a:buSzPct val="80000"/>
        <a:buFont typeface="Arial" pitchFamily="34" charset="0"/>
        <a:buChar char="•"/>
        <a:defRPr sz="4300" kern="1200">
          <a:gradFill>
            <a:gsLst>
              <a:gs pos="0">
                <a:srgbClr val="595959"/>
              </a:gs>
              <a:gs pos="86000">
                <a:srgbClr val="595959"/>
              </a:gs>
            </a:gsLst>
            <a:lin ang="5400000" scaled="0"/>
          </a:gradFill>
          <a:latin typeface="+mn-lt"/>
          <a:ea typeface="+mn-ea"/>
          <a:cs typeface="+mn-cs"/>
        </a:defRPr>
      </a:lvl1pPr>
      <a:lvl2pPr marL="1140092" indent="-526686" algn="l" defTabSz="1218311" rtl="0" eaLnBrk="1" latinLnBrk="0" hangingPunct="1">
        <a:lnSpc>
          <a:spcPct val="90000"/>
        </a:lnSpc>
        <a:spcBef>
          <a:spcPct val="20000"/>
        </a:spcBef>
        <a:buSzPct val="80000"/>
        <a:buFont typeface="Arial" pitchFamily="34" charset="0"/>
        <a:buChar char="•"/>
        <a:defRPr sz="3700" kern="1200">
          <a:gradFill>
            <a:gsLst>
              <a:gs pos="0">
                <a:srgbClr val="595959"/>
              </a:gs>
              <a:gs pos="86000">
                <a:srgbClr val="595959"/>
              </a:gs>
            </a:gsLst>
            <a:lin ang="5400000" scaled="0"/>
          </a:gradFill>
          <a:latin typeface="+mn-lt"/>
          <a:ea typeface="+mn-ea"/>
          <a:cs typeface="+mn-cs"/>
        </a:defRPr>
      </a:lvl2pPr>
      <a:lvl3pPr marL="1677359" indent="-537261" algn="l" defTabSz="121831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3pPr>
      <a:lvl4pPr marL="2138474" indent="-461110" algn="l" defTabSz="121831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4pPr>
      <a:lvl5pPr marL="2586898" indent="-448424" algn="l" defTabSz="121831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5pPr>
      <a:lvl6pPr marL="3350351"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9510"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8663"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7819"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311" rtl="0" eaLnBrk="1" latinLnBrk="0" hangingPunct="1">
        <a:defRPr sz="2400" kern="1200">
          <a:solidFill>
            <a:schemeClr val="tx1"/>
          </a:solidFill>
          <a:latin typeface="+mn-lt"/>
          <a:ea typeface="+mn-ea"/>
          <a:cs typeface="+mn-cs"/>
        </a:defRPr>
      </a:lvl1pPr>
      <a:lvl2pPr marL="609156" algn="l" defTabSz="1218311" rtl="0" eaLnBrk="1" latinLnBrk="0" hangingPunct="1">
        <a:defRPr sz="2400" kern="1200">
          <a:solidFill>
            <a:schemeClr val="tx1"/>
          </a:solidFill>
          <a:latin typeface="+mn-lt"/>
          <a:ea typeface="+mn-ea"/>
          <a:cs typeface="+mn-cs"/>
        </a:defRPr>
      </a:lvl2pPr>
      <a:lvl3pPr marL="1218311" algn="l" defTabSz="1218311" rtl="0" eaLnBrk="1" latinLnBrk="0" hangingPunct="1">
        <a:defRPr sz="2400" kern="1200">
          <a:solidFill>
            <a:schemeClr val="tx1"/>
          </a:solidFill>
          <a:latin typeface="+mn-lt"/>
          <a:ea typeface="+mn-ea"/>
          <a:cs typeface="+mn-cs"/>
        </a:defRPr>
      </a:lvl3pPr>
      <a:lvl4pPr marL="1827468" algn="l" defTabSz="1218311" rtl="0" eaLnBrk="1" latinLnBrk="0" hangingPunct="1">
        <a:defRPr sz="2400" kern="1200">
          <a:solidFill>
            <a:schemeClr val="tx1"/>
          </a:solidFill>
          <a:latin typeface="+mn-lt"/>
          <a:ea typeface="+mn-ea"/>
          <a:cs typeface="+mn-cs"/>
        </a:defRPr>
      </a:lvl4pPr>
      <a:lvl5pPr marL="2436620" algn="l" defTabSz="1218311" rtl="0" eaLnBrk="1" latinLnBrk="0" hangingPunct="1">
        <a:defRPr sz="2400" kern="1200">
          <a:solidFill>
            <a:schemeClr val="tx1"/>
          </a:solidFill>
          <a:latin typeface="+mn-lt"/>
          <a:ea typeface="+mn-ea"/>
          <a:cs typeface="+mn-cs"/>
        </a:defRPr>
      </a:lvl5pPr>
      <a:lvl6pPr marL="3045768" algn="l" defTabSz="1218311" rtl="0" eaLnBrk="1" latinLnBrk="0" hangingPunct="1">
        <a:defRPr sz="2400" kern="1200">
          <a:solidFill>
            <a:schemeClr val="tx1"/>
          </a:solidFill>
          <a:latin typeface="+mn-lt"/>
          <a:ea typeface="+mn-ea"/>
          <a:cs typeface="+mn-cs"/>
        </a:defRPr>
      </a:lvl6pPr>
      <a:lvl7pPr marL="3654933" algn="l" defTabSz="1218311" rtl="0" eaLnBrk="1" latinLnBrk="0" hangingPunct="1">
        <a:defRPr sz="2400" kern="1200">
          <a:solidFill>
            <a:schemeClr val="tx1"/>
          </a:solidFill>
          <a:latin typeface="+mn-lt"/>
          <a:ea typeface="+mn-ea"/>
          <a:cs typeface="+mn-cs"/>
        </a:defRPr>
      </a:lvl7pPr>
      <a:lvl8pPr marL="4264087" algn="l" defTabSz="1218311" rtl="0" eaLnBrk="1" latinLnBrk="0" hangingPunct="1">
        <a:defRPr sz="2400" kern="1200">
          <a:solidFill>
            <a:schemeClr val="tx1"/>
          </a:solidFill>
          <a:latin typeface="+mn-lt"/>
          <a:ea typeface="+mn-ea"/>
          <a:cs typeface="+mn-cs"/>
        </a:defRPr>
      </a:lvl8pPr>
      <a:lvl9pPr marL="4873239" algn="l" defTabSz="1218311"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8542914"/>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Lst>
  <p:transition>
    <p:fade/>
  </p:transition>
  <p:timing>
    <p:tnLst>
      <p:par>
        <p:cTn id="1" dur="indefinite" restart="never" nodeType="tmRoot"/>
      </p:par>
    </p:tnLst>
  </p:timing>
  <p:txStyles>
    <p:titleStyle>
      <a:lvl1pPr algn="l" defTabSz="91423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0" indent="-460310" algn="l" defTabSz="91423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44" indent="-395233" algn="l" defTabSz="91423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13" indent="-403168" algn="l" defTabSz="91423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38" indent="-346027"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42" indent="-336503"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48"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66"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84"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02"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35" rtl="0" eaLnBrk="1" latinLnBrk="0" hangingPunct="1">
        <a:defRPr sz="1900" kern="1200">
          <a:solidFill>
            <a:schemeClr val="tx1"/>
          </a:solidFill>
          <a:latin typeface="+mn-lt"/>
          <a:ea typeface="+mn-ea"/>
          <a:cs typeface="+mn-cs"/>
        </a:defRPr>
      </a:lvl1pPr>
      <a:lvl2pPr marL="457118" algn="l" defTabSz="914235" rtl="0" eaLnBrk="1" latinLnBrk="0" hangingPunct="1">
        <a:defRPr sz="1900" kern="1200">
          <a:solidFill>
            <a:schemeClr val="tx1"/>
          </a:solidFill>
          <a:latin typeface="+mn-lt"/>
          <a:ea typeface="+mn-ea"/>
          <a:cs typeface="+mn-cs"/>
        </a:defRPr>
      </a:lvl2pPr>
      <a:lvl3pPr marL="914235" algn="l" defTabSz="914235" rtl="0" eaLnBrk="1" latinLnBrk="0" hangingPunct="1">
        <a:defRPr sz="1900" kern="1200">
          <a:solidFill>
            <a:schemeClr val="tx1"/>
          </a:solidFill>
          <a:latin typeface="+mn-lt"/>
          <a:ea typeface="+mn-ea"/>
          <a:cs typeface="+mn-cs"/>
        </a:defRPr>
      </a:lvl3pPr>
      <a:lvl4pPr marL="1371354" algn="l" defTabSz="914235" rtl="0" eaLnBrk="1" latinLnBrk="0" hangingPunct="1">
        <a:defRPr sz="1900" kern="1200">
          <a:solidFill>
            <a:schemeClr val="tx1"/>
          </a:solidFill>
          <a:latin typeface="+mn-lt"/>
          <a:ea typeface="+mn-ea"/>
          <a:cs typeface="+mn-cs"/>
        </a:defRPr>
      </a:lvl4pPr>
      <a:lvl5pPr marL="1828472" algn="l" defTabSz="914235" rtl="0" eaLnBrk="1" latinLnBrk="0" hangingPunct="1">
        <a:defRPr sz="1900" kern="1200">
          <a:solidFill>
            <a:schemeClr val="tx1"/>
          </a:solidFill>
          <a:latin typeface="+mn-lt"/>
          <a:ea typeface="+mn-ea"/>
          <a:cs typeface="+mn-cs"/>
        </a:defRPr>
      </a:lvl5pPr>
      <a:lvl6pPr marL="2285589" algn="l" defTabSz="914235" rtl="0" eaLnBrk="1" latinLnBrk="0" hangingPunct="1">
        <a:defRPr sz="1900" kern="1200">
          <a:solidFill>
            <a:schemeClr val="tx1"/>
          </a:solidFill>
          <a:latin typeface="+mn-lt"/>
          <a:ea typeface="+mn-ea"/>
          <a:cs typeface="+mn-cs"/>
        </a:defRPr>
      </a:lvl6pPr>
      <a:lvl7pPr marL="2742707" algn="l" defTabSz="914235" rtl="0" eaLnBrk="1" latinLnBrk="0" hangingPunct="1">
        <a:defRPr sz="1900" kern="1200">
          <a:solidFill>
            <a:schemeClr val="tx1"/>
          </a:solidFill>
          <a:latin typeface="+mn-lt"/>
          <a:ea typeface="+mn-ea"/>
          <a:cs typeface="+mn-cs"/>
        </a:defRPr>
      </a:lvl7pPr>
      <a:lvl8pPr marL="3199826" algn="l" defTabSz="914235" rtl="0" eaLnBrk="1" latinLnBrk="0" hangingPunct="1">
        <a:defRPr sz="1900" kern="1200">
          <a:solidFill>
            <a:schemeClr val="tx1"/>
          </a:solidFill>
          <a:latin typeface="+mn-lt"/>
          <a:ea typeface="+mn-ea"/>
          <a:cs typeface="+mn-cs"/>
        </a:defRPr>
      </a:lvl8pPr>
      <a:lvl9pPr marL="3656943" algn="l" defTabSz="914235"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578" y="228601"/>
            <a:ext cx="11155679"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578" y="1463047"/>
            <a:ext cx="11155679"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49"/>
            <a:ext cx="1681921" cy="195501"/>
          </a:xfrm>
          <a:prstGeom prst="rect">
            <a:avLst/>
          </a:prstGeom>
        </p:spPr>
      </p:pic>
    </p:spTree>
    <p:extLst>
      <p:ext uri="{BB962C8B-B14F-4D97-AF65-F5344CB8AC3E}">
        <p14:creationId xmlns:p14="http://schemas.microsoft.com/office/powerpoint/2010/main" val="2006737019"/>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Lst>
  <p:transition>
    <p:fade/>
  </p:transition>
  <p:timing>
    <p:tnLst>
      <p:par>
        <p:cTn id="1" dur="indefinite" restart="never" nodeType="tmRoot"/>
      </p:par>
    </p:tnLst>
  </p:timing>
  <p:txStyles>
    <p:titleStyle>
      <a:lvl1pPr algn="l" defTabSz="914084"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381" indent="-344381" algn="l" defTabSz="914084"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443" indent="-341209" algn="l" defTabSz="914084"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504" indent="-344381" algn="l" defTabSz="914084"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561" indent="-345968"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2621" indent="-336447"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373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70"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1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54"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4" rtl="0" eaLnBrk="1" latinLnBrk="0" hangingPunct="1">
        <a:defRPr sz="1900" kern="1200">
          <a:solidFill>
            <a:schemeClr val="tx1"/>
          </a:solidFill>
          <a:latin typeface="+mn-lt"/>
          <a:ea typeface="+mn-ea"/>
          <a:cs typeface="+mn-cs"/>
        </a:defRPr>
      </a:lvl1pPr>
      <a:lvl2pPr marL="457040" algn="l" defTabSz="914084" rtl="0" eaLnBrk="1" latinLnBrk="0" hangingPunct="1">
        <a:defRPr sz="1900" kern="1200">
          <a:solidFill>
            <a:schemeClr val="tx1"/>
          </a:solidFill>
          <a:latin typeface="+mn-lt"/>
          <a:ea typeface="+mn-ea"/>
          <a:cs typeface="+mn-cs"/>
        </a:defRPr>
      </a:lvl2pPr>
      <a:lvl3pPr marL="914084" algn="l" defTabSz="914084" rtl="0" eaLnBrk="1" latinLnBrk="0" hangingPunct="1">
        <a:defRPr sz="1900" kern="1200">
          <a:solidFill>
            <a:schemeClr val="tx1"/>
          </a:solidFill>
          <a:latin typeface="+mn-lt"/>
          <a:ea typeface="+mn-ea"/>
          <a:cs typeface="+mn-cs"/>
        </a:defRPr>
      </a:lvl3pPr>
      <a:lvl4pPr marL="1371124" algn="l" defTabSz="914084" rtl="0" eaLnBrk="1" latinLnBrk="0" hangingPunct="1">
        <a:defRPr sz="1900" kern="1200">
          <a:solidFill>
            <a:schemeClr val="tx1"/>
          </a:solidFill>
          <a:latin typeface="+mn-lt"/>
          <a:ea typeface="+mn-ea"/>
          <a:cs typeface="+mn-cs"/>
        </a:defRPr>
      </a:lvl4pPr>
      <a:lvl5pPr marL="1828168" algn="l" defTabSz="914084" rtl="0" eaLnBrk="1" latinLnBrk="0" hangingPunct="1">
        <a:defRPr sz="1900" kern="1200">
          <a:solidFill>
            <a:schemeClr val="tx1"/>
          </a:solidFill>
          <a:latin typeface="+mn-lt"/>
          <a:ea typeface="+mn-ea"/>
          <a:cs typeface="+mn-cs"/>
        </a:defRPr>
      </a:lvl5pPr>
      <a:lvl6pPr marL="2285205" algn="l" defTabSz="914084" rtl="0" eaLnBrk="1" latinLnBrk="0" hangingPunct="1">
        <a:defRPr sz="1900" kern="1200">
          <a:solidFill>
            <a:schemeClr val="tx1"/>
          </a:solidFill>
          <a:latin typeface="+mn-lt"/>
          <a:ea typeface="+mn-ea"/>
          <a:cs typeface="+mn-cs"/>
        </a:defRPr>
      </a:lvl6pPr>
      <a:lvl7pPr marL="2742251" algn="l" defTabSz="914084" rtl="0" eaLnBrk="1" latinLnBrk="0" hangingPunct="1">
        <a:defRPr sz="1900" kern="1200">
          <a:solidFill>
            <a:schemeClr val="tx1"/>
          </a:solidFill>
          <a:latin typeface="+mn-lt"/>
          <a:ea typeface="+mn-ea"/>
          <a:cs typeface="+mn-cs"/>
        </a:defRPr>
      </a:lvl7pPr>
      <a:lvl8pPr marL="3199291" algn="l" defTabSz="914084" rtl="0" eaLnBrk="1" latinLnBrk="0" hangingPunct="1">
        <a:defRPr sz="1900" kern="1200">
          <a:solidFill>
            <a:schemeClr val="tx1"/>
          </a:solidFill>
          <a:latin typeface="+mn-lt"/>
          <a:ea typeface="+mn-ea"/>
          <a:cs typeface="+mn-cs"/>
        </a:defRPr>
      </a:lvl8pPr>
      <a:lvl9pPr marL="3656334" algn="l" defTabSz="91408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WindowsAzure-TrainingKit/Demo-Windows8AndMobileServices" TargetMode="External"/><Relationship Id="rId2" Type="http://schemas.openxmlformats.org/officeDocument/2006/relationships/notesSlide" Target="../notesSlides/notesSlide2.xml"/><Relationship Id="rId1" Type="http://schemas.openxmlformats.org/officeDocument/2006/relationships/slideLayout" Target="../slideLayouts/slideLayout10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hyperlink" Target="http://www.windowsazure.com/en-us/pricing/calculator/?scenario=mobil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hyperlink" Target="http://www.windowsazure.com/en-us/pricing/member-offers/" TargetMode="Externa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47.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46.png"/><Relationship Id="rId5" Type="http://schemas.openxmlformats.org/officeDocument/2006/relationships/tags" Target="../tags/tag12.xml"/><Relationship Id="rId10" Type="http://schemas.openxmlformats.org/officeDocument/2006/relationships/image" Target="../media/image45.png"/><Relationship Id="rId4" Type="http://schemas.openxmlformats.org/officeDocument/2006/relationships/tags" Target="../tags/tag11.xml"/><Relationship Id="rId9"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8" Type="http://schemas.openxmlformats.org/officeDocument/2006/relationships/hyperlink" Target="mailto:mobileservices@microsoft.com" TargetMode="External"/><Relationship Id="rId3" Type="http://schemas.openxmlformats.org/officeDocument/2006/relationships/hyperlink" Target="http://www.windowsazure.com/en-us/" TargetMode="External"/><Relationship Id="rId7" Type="http://schemas.openxmlformats.org/officeDocument/2006/relationships/hyperlink" Target="http://mobileservices.uservoice.com/forums/182281-feature-requests" TargetMode="External"/><Relationship Id="rId2" Type="http://schemas.openxmlformats.org/officeDocument/2006/relationships/notesSlide" Target="../notesSlides/notesSlide24.xml"/><Relationship Id="rId1" Type="http://schemas.openxmlformats.org/officeDocument/2006/relationships/slideLayout" Target="../slideLayouts/slideLayout206.xml"/><Relationship Id="rId6" Type="http://schemas.openxmlformats.org/officeDocument/2006/relationships/hyperlink" Target="mailto:nickha@microsoft.com" TargetMode="External"/><Relationship Id="rId11" Type="http://schemas.openxmlformats.org/officeDocument/2006/relationships/hyperlink" Target="http://go.microsoft.com/fwlink/?LinkID=130354&amp;clcid=0x409" TargetMode="External"/><Relationship Id="rId5" Type="http://schemas.openxmlformats.org/officeDocument/2006/relationships/hyperlink" Target="http://social.msdn.microsoft.com/Forums/en-US/azuremobile/threads" TargetMode="External"/><Relationship Id="rId10" Type="http://schemas.openxmlformats.org/officeDocument/2006/relationships/hyperlink" Target="http://www.twitter.com/chrisrisner" TargetMode="External"/><Relationship Id="rId4" Type="http://schemas.openxmlformats.org/officeDocument/2006/relationships/hyperlink" Target="http://www.windowsazure.com/mobile" TargetMode="External"/><Relationship Id="rId9" Type="http://schemas.openxmlformats.org/officeDocument/2006/relationships/hyperlink" Target="http://www.twitter.com/cloudnick"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4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6.png"/><Relationship Id="rId5" Type="http://schemas.openxmlformats.org/officeDocument/2006/relationships/tags" Target="../tags/tag5.xml"/><Relationship Id="rId10" Type="http://schemas.openxmlformats.org/officeDocument/2006/relationships/image" Target="../media/image45.png"/><Relationship Id="rId4" Type="http://schemas.openxmlformats.org/officeDocument/2006/relationships/tags" Target="../tags/tag4.xml"/><Relationship Id="rId9"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116" y="2234115"/>
            <a:ext cx="11514391" cy="1359196"/>
          </a:xfrm>
        </p:spPr>
        <p:txBody>
          <a:bodyPr/>
          <a:lstStyle/>
          <a:p>
            <a:r>
              <a:rPr lang="en-US" dirty="0" smtClean="0"/>
              <a:t>Building </a:t>
            </a:r>
            <a:r>
              <a:rPr lang="en-US" smtClean="0"/>
              <a:t>Windows Store </a:t>
            </a:r>
            <a:r>
              <a:rPr lang="en-US" dirty="0" smtClean="0"/>
              <a:t>Apps with Windows Azure Mobile Services</a:t>
            </a:r>
            <a:endParaRPr lang="en-US" dirty="0"/>
          </a:p>
        </p:txBody>
      </p:sp>
      <p:sp>
        <p:nvSpPr>
          <p:cNvPr id="3" name="Subtitle 2"/>
          <p:cNvSpPr>
            <a:spLocks noGrp="1"/>
          </p:cNvSpPr>
          <p:nvPr>
            <p:ph type="body" sz="quarter" idx="11"/>
          </p:nvPr>
        </p:nvSpPr>
        <p:spPr/>
        <p:txBody>
          <a:bodyPr>
            <a:normAutofit/>
          </a:bodyPr>
          <a:lstStyle/>
          <a:p>
            <a:r>
              <a:rPr lang="en-US" dirty="0"/>
              <a:t>Name</a:t>
            </a:r>
          </a:p>
          <a:p>
            <a:r>
              <a:rPr lang="en-US" dirty="0"/>
              <a:t>Title</a:t>
            </a:r>
          </a:p>
          <a:p>
            <a:r>
              <a:rPr lang="en-US" dirty="0" smtClean="0"/>
              <a:t>Organization</a:t>
            </a:r>
            <a:endParaRPr lang="en-US" dirty="0"/>
          </a:p>
        </p:txBody>
      </p:sp>
    </p:spTree>
    <p:extLst>
      <p:ext uri="{BB962C8B-B14F-4D97-AF65-F5344CB8AC3E}">
        <p14:creationId xmlns:p14="http://schemas.microsoft.com/office/powerpoint/2010/main" val="366266838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to SQL type mappings</a:t>
            </a:r>
            <a:endParaRPr lang="en-US" dirty="0"/>
          </a:p>
        </p:txBody>
      </p:sp>
      <p:sp>
        <p:nvSpPr>
          <p:cNvPr id="3" name="Text Placeholder 2"/>
          <p:cNvSpPr>
            <a:spLocks noGrp="1"/>
          </p:cNvSpPr>
          <p:nvPr>
            <p:ph type="body" sz="quarter" idx="10"/>
          </p:nvPr>
        </p:nvSpPr>
        <p:spPr>
          <a:xfrm>
            <a:off x="519113" y="1447801"/>
            <a:ext cx="11669712" cy="3231654"/>
          </a:xfrm>
        </p:spPr>
        <p:txBody>
          <a:bodyPr/>
          <a:lstStyle/>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685756544"/>
              </p:ext>
            </p:extLst>
          </p:nvPr>
        </p:nvGraphicFramePr>
        <p:xfrm>
          <a:off x="960121" y="1584962"/>
          <a:ext cx="10393679" cy="3372653"/>
        </p:xfrm>
        <a:graphic>
          <a:graphicData uri="http://schemas.openxmlformats.org/drawingml/2006/table">
            <a:tbl>
              <a:tblPr firstRow="1" firstCol="1" bandRow="1">
                <a:tableStyleId>{68D230F3-CF80-4859-8CE7-A43EE81993B5}</a:tableStyleId>
              </a:tblPr>
              <a:tblGrid>
                <a:gridCol w="4602480"/>
                <a:gridCol w="5791199"/>
              </a:tblGrid>
              <a:tr h="534933">
                <a:tc>
                  <a:txBody>
                    <a:bodyPr/>
                    <a:lstStyle/>
                    <a:p>
                      <a:pPr marL="0" marR="0">
                        <a:spcBef>
                          <a:spcPts val="0"/>
                        </a:spcBef>
                        <a:spcAft>
                          <a:spcPts val="0"/>
                        </a:spcAft>
                      </a:pPr>
                      <a:r>
                        <a:rPr lang="en-US" sz="2800" b="1" dirty="0">
                          <a:effectLst/>
                        </a:rPr>
                        <a:t>JSON Value</a:t>
                      </a:r>
                      <a:endParaRPr lang="en-US" sz="2800" b="1"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T-SQL Type</a:t>
                      </a:r>
                      <a:endParaRPr lang="en-US" sz="2800">
                        <a:effectLst/>
                        <a:latin typeface="Calibri"/>
                        <a:ea typeface="Calibri"/>
                        <a:cs typeface="Times New Roman"/>
                      </a:endParaRPr>
                    </a:p>
                  </a:txBody>
                  <a:tcPr marL="50800" marR="50800" marT="50800" marB="50800"/>
                </a:tc>
              </a:tr>
              <a:tr h="968266">
                <a:tc>
                  <a:txBody>
                    <a:bodyPr/>
                    <a:lstStyle/>
                    <a:p>
                      <a:pPr marL="0" marR="0">
                        <a:spcBef>
                          <a:spcPts val="0"/>
                        </a:spcBef>
                        <a:spcAft>
                          <a:spcPts val="0"/>
                        </a:spcAft>
                      </a:pPr>
                      <a:r>
                        <a:rPr lang="en-US" sz="2800" b="0" dirty="0">
                          <a:effectLst/>
                        </a:rPr>
                        <a:t>Numeric values (integer, decimal, floating point)</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smtClean="0">
                          <a:effectLst/>
                        </a:rPr>
                        <a:t>Float</a:t>
                      </a:r>
                      <a:endParaRPr lang="en-US" sz="2800" dirty="0">
                        <a:solidFill>
                          <a:srgbClr val="FF0000"/>
                        </a:solidFill>
                        <a:effectLst/>
                        <a:latin typeface="Calibri"/>
                        <a:ea typeface="Calibri"/>
                        <a:cs typeface="Times New Roman"/>
                      </a:endParaRPr>
                    </a:p>
                  </a:txBody>
                  <a:tcPr marL="50800" marR="50800" marT="50800" marB="50800"/>
                </a:tc>
              </a:tr>
              <a:tr h="534933">
                <a:tc>
                  <a:txBody>
                    <a:bodyPr/>
                    <a:lstStyle/>
                    <a:p>
                      <a:pPr marL="0" marR="0">
                        <a:spcBef>
                          <a:spcPts val="0"/>
                        </a:spcBef>
                        <a:spcAft>
                          <a:spcPts val="0"/>
                        </a:spcAft>
                      </a:pPr>
                      <a:r>
                        <a:rPr lang="en-US" sz="2800" b="0" dirty="0">
                          <a:effectLst/>
                        </a:rPr>
                        <a:t>Boolean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Bit</a:t>
                      </a:r>
                      <a:endParaRPr lang="en-US" sz="2800">
                        <a:solidFill>
                          <a:srgbClr val="FF0000"/>
                        </a:solidFill>
                        <a:effectLst/>
                        <a:latin typeface="Calibri"/>
                        <a:ea typeface="Calibri"/>
                        <a:cs typeface="Times New Roman"/>
                      </a:endParaRPr>
                    </a:p>
                  </a:txBody>
                  <a:tcPr marL="50800" marR="50800" marT="50800" marB="50800"/>
                </a:tc>
              </a:tr>
              <a:tr h="534933">
                <a:tc>
                  <a:txBody>
                    <a:bodyPr/>
                    <a:lstStyle/>
                    <a:p>
                      <a:pPr marL="0" marR="0">
                        <a:spcBef>
                          <a:spcPts val="0"/>
                        </a:spcBef>
                        <a:spcAft>
                          <a:spcPts val="0"/>
                        </a:spcAft>
                      </a:pPr>
                      <a:r>
                        <a:rPr lang="en-US" sz="2800" b="0" dirty="0" err="1">
                          <a:effectLst/>
                        </a:rPr>
                        <a:t>DateTime</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a:effectLst/>
                        </a:rPr>
                        <a:t>DateTimeOffset</a:t>
                      </a:r>
                      <a:r>
                        <a:rPr lang="en-US" sz="2800" dirty="0">
                          <a:effectLst/>
                        </a:rPr>
                        <a:t>(3)</a:t>
                      </a:r>
                      <a:endParaRPr lang="en-US" sz="2800" dirty="0">
                        <a:solidFill>
                          <a:srgbClr val="FF0000"/>
                        </a:solidFill>
                        <a:effectLst/>
                        <a:latin typeface="Calibri"/>
                        <a:ea typeface="Calibri"/>
                        <a:cs typeface="Times New Roman"/>
                      </a:endParaRPr>
                    </a:p>
                  </a:txBody>
                  <a:tcPr marL="50800" marR="50800" marT="50800" marB="50800"/>
                </a:tc>
              </a:tr>
              <a:tr h="799588">
                <a:tc>
                  <a:txBody>
                    <a:bodyPr/>
                    <a:lstStyle/>
                    <a:p>
                      <a:pPr marL="0" marR="0">
                        <a:spcBef>
                          <a:spcPts val="0"/>
                        </a:spcBef>
                        <a:spcAft>
                          <a:spcPts val="0"/>
                        </a:spcAft>
                      </a:pPr>
                      <a:r>
                        <a:rPr lang="en-US" sz="2800" b="0" dirty="0">
                          <a:effectLst/>
                        </a:rPr>
                        <a:t>String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smtClean="0">
                          <a:effectLst/>
                        </a:rPr>
                        <a:t>Nvarchar</a:t>
                      </a:r>
                      <a:r>
                        <a:rPr lang="en-US" sz="2800" dirty="0" smtClean="0">
                          <a:effectLst/>
                        </a:rPr>
                        <a:t>(max)</a:t>
                      </a:r>
                      <a:endParaRPr lang="en-US" sz="2800" dirty="0">
                        <a:solidFill>
                          <a:srgbClr val="FF0000"/>
                        </a:solidFill>
                        <a:effectLst/>
                        <a:latin typeface="Calibri"/>
                        <a:ea typeface="Calibri"/>
                        <a:cs typeface="Times New Roman"/>
                      </a:endParaRPr>
                    </a:p>
                  </a:txBody>
                  <a:tcPr marL="50800" marR="50800" marT="50800" marB="50800"/>
                </a:tc>
              </a:tr>
            </a:tbl>
          </a:graphicData>
        </a:graphic>
      </p:graphicFrame>
    </p:spTree>
    <p:extLst>
      <p:ext uri="{BB962C8B-B14F-4D97-AF65-F5344CB8AC3E}">
        <p14:creationId xmlns:p14="http://schemas.microsoft.com/office/powerpoint/2010/main" val="335603344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Server </a:t>
            </a:r>
            <a:r>
              <a:rPr lang="en-US" sz="6700" dirty="0" smtClean="0"/>
              <a:t>Scripts</a:t>
            </a:r>
            <a:r>
              <a:rPr lang="en-US" sz="6700" dirty="0"/>
              <a:t/>
            </a:r>
            <a:br>
              <a:rPr lang="en-US" sz="6700" dirty="0"/>
            </a:br>
            <a:r>
              <a:rPr lang="en-US" sz="6700" dirty="0"/>
              <a:t>	</a:t>
            </a:r>
            <a:r>
              <a:rPr lang="en-US" sz="4000" dirty="0"/>
              <a:t>adding server </a:t>
            </a:r>
            <a:r>
              <a:rPr lang="en-US" sz="4000" dirty="0" smtClean="0"/>
              <a:t>scripts on </a:t>
            </a:r>
            <a:r>
              <a:rPr lang="en-US" sz="4000" dirty="0"/>
              <a:t>CRUD operations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56932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4172" y="6268031"/>
            <a:ext cx="2862944" cy="5899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3" tIns="45703" rIns="91403" bIns="45703" numCol="1" rtlCol="0" anchor="ctr" anchorCtr="0" compatLnSpc="1">
            <a:prstTxWarp prst="textNoShape">
              <a:avLst/>
            </a:prstTxWarp>
          </a:bodyPr>
          <a:lstStyle/>
          <a:p>
            <a:pPr algn="ctr" defTabSz="913782" fontAlgn="base">
              <a:spcBef>
                <a:spcPts val="200"/>
              </a:spcBef>
              <a:spcAft>
                <a:spcPct val="0"/>
              </a:spcAft>
            </a:pPr>
            <a:endParaRPr lang="en-US" sz="2800" dirty="0">
              <a:ln>
                <a:solidFill>
                  <a:srgbClr val="FFFFFF">
                    <a:alpha val="0"/>
                  </a:srgbClr>
                </a:solidFill>
              </a:ln>
              <a:solidFill>
                <a:srgbClr val="FFFFFF"/>
              </a:solidFill>
            </a:endParaRPr>
          </a:p>
        </p:txBody>
      </p:sp>
      <p:sp>
        <p:nvSpPr>
          <p:cNvPr id="3" name="Title 2"/>
          <p:cNvSpPr>
            <a:spLocks noGrp="1"/>
          </p:cNvSpPr>
          <p:nvPr>
            <p:ph type="title"/>
          </p:nvPr>
        </p:nvSpPr>
        <p:spPr/>
        <p:txBody>
          <a:bodyPr/>
          <a:lstStyle/>
          <a:p>
            <a:r>
              <a:rPr lang="en-US" dirty="0"/>
              <a:t>Push Notification </a:t>
            </a:r>
            <a:r>
              <a:rPr lang="en-US" dirty="0" smtClean="0"/>
              <a:t>Lifecycle Overview</a:t>
            </a:r>
            <a:endParaRPr lang="en-US" dirty="0"/>
          </a:p>
        </p:txBody>
      </p:sp>
      <p:sp>
        <p:nvSpPr>
          <p:cNvPr id="4" name="TextBox 3"/>
          <p:cNvSpPr txBox="1"/>
          <p:nvPr/>
        </p:nvSpPr>
        <p:spPr>
          <a:xfrm>
            <a:off x="7079539" y="1436914"/>
            <a:ext cx="4588595" cy="2550739"/>
          </a:xfrm>
          <a:prstGeom prst="rect">
            <a:avLst/>
          </a:prstGeom>
          <a:noFill/>
        </p:spPr>
        <p:txBody>
          <a:bodyPr wrap="square" lIns="0" tIns="0" rIns="0" bIns="0" rtlCol="0">
            <a:noAutofit/>
          </a:bodyPr>
          <a:lstStyle/>
          <a:p>
            <a:pPr marL="406264" indent="-406264" defTabSz="913470"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Request Channel URI</a:t>
            </a:r>
          </a:p>
          <a:p>
            <a:pPr marL="406264" indent="-406264" defTabSz="913470"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Register with your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Cloud Service</a:t>
            </a:r>
          </a:p>
          <a:p>
            <a:pPr marL="406264" indent="-406264" defTabSz="913470"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Authenticate &amp;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Push Notification</a:t>
            </a:r>
          </a:p>
        </p:txBody>
      </p:sp>
      <p:sp>
        <p:nvSpPr>
          <p:cNvPr id="6" name="Rounded Rectangle 22"/>
          <p:cNvSpPr/>
          <p:nvPr/>
        </p:nvSpPr>
        <p:spPr bwMode="auto">
          <a:xfrm>
            <a:off x="517526" y="1349831"/>
            <a:ext cx="2298535" cy="51606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spcCol="0" rtlCol="0" anchor="t" anchorCtr="0" compatLnSpc="1">
            <a:prstTxWarp prst="textNoShape">
              <a:avLst/>
            </a:prstTxWarp>
          </a:bodyPr>
          <a:lstStyle/>
          <a:p>
            <a:pPr algn="ctr" defTabSz="913470" fontAlgn="base">
              <a:spcBef>
                <a:spcPts val="600"/>
              </a:spcBef>
              <a:spcAft>
                <a:spcPts val="600"/>
              </a:spcAft>
            </a:pPr>
            <a:r>
              <a:rPr lang="en-US" sz="2800" spc="-151" dirty="0">
                <a:solidFill>
                  <a:srgbClr val="DDDDDD">
                    <a:lumMod val="50000"/>
                    <a:alpha val="99000"/>
                  </a:srgbClr>
                </a:solidFill>
                <a:latin typeface="Segoe UI Light" pitchFamily="34" charset="0"/>
              </a:rPr>
              <a:t>Windows  8</a:t>
            </a:r>
          </a:p>
        </p:txBody>
      </p:sp>
      <p:sp>
        <p:nvSpPr>
          <p:cNvPr id="7" name="Rounded Rectangle 20"/>
          <p:cNvSpPr/>
          <p:nvPr/>
        </p:nvSpPr>
        <p:spPr bwMode="auto">
          <a:xfrm>
            <a:off x="752392" y="4437133"/>
            <a:ext cx="1828800" cy="18288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Notification</a:t>
            </a:r>
          </a:p>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Client Platform</a:t>
            </a:r>
          </a:p>
        </p:txBody>
      </p:sp>
      <p:sp>
        <p:nvSpPr>
          <p:cNvPr id="8" name="Rounded Rectangle 23"/>
          <p:cNvSpPr/>
          <p:nvPr/>
        </p:nvSpPr>
        <p:spPr bwMode="auto">
          <a:xfrm>
            <a:off x="752392" y="1952067"/>
            <a:ext cx="1828800" cy="18288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algn="ct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App</a:t>
            </a:r>
          </a:p>
        </p:txBody>
      </p:sp>
      <p:sp>
        <p:nvSpPr>
          <p:cNvPr id="10" name="Rounded Rectangle 21"/>
          <p:cNvSpPr/>
          <p:nvPr/>
        </p:nvSpPr>
        <p:spPr bwMode="auto">
          <a:xfrm>
            <a:off x="4352929" y="1349829"/>
            <a:ext cx="2103120" cy="210312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Mobile Services</a:t>
            </a:r>
          </a:p>
        </p:txBody>
      </p:sp>
      <p:sp>
        <p:nvSpPr>
          <p:cNvPr id="13" name="Rounded Rectangle 18"/>
          <p:cNvSpPr/>
          <p:nvPr/>
        </p:nvSpPr>
        <p:spPr bwMode="auto">
          <a:xfrm>
            <a:off x="4352929" y="4407393"/>
            <a:ext cx="2103120" cy="2103120"/>
          </a:xfrm>
          <a:prstGeom prst="rect">
            <a:avLst/>
          </a:prstGeom>
          <a:solidFill>
            <a:srgbClr val="8CC6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0"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Windows Push Notification Service</a:t>
            </a:r>
          </a:p>
        </p:txBody>
      </p:sp>
      <p:grpSp>
        <p:nvGrpSpPr>
          <p:cNvPr id="29" name="Group 28"/>
          <p:cNvGrpSpPr/>
          <p:nvPr/>
        </p:nvGrpSpPr>
        <p:grpSpPr>
          <a:xfrm>
            <a:off x="1471229" y="3780877"/>
            <a:ext cx="782123" cy="656265"/>
            <a:chOff x="1471220" y="3430995"/>
            <a:chExt cx="782123" cy="1366013"/>
          </a:xfrm>
        </p:grpSpPr>
        <p:sp>
          <p:nvSpPr>
            <p:cNvPr id="16" name="Up-Down Arrow 15"/>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17" name="Rectangle 16"/>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(1)</a:t>
              </a:r>
            </a:p>
          </p:txBody>
        </p:sp>
      </p:grpSp>
      <p:grpSp>
        <p:nvGrpSpPr>
          <p:cNvPr id="30" name="Group 29"/>
          <p:cNvGrpSpPr/>
          <p:nvPr/>
        </p:nvGrpSpPr>
        <p:grpSpPr>
          <a:xfrm>
            <a:off x="2581194" y="2686782"/>
            <a:ext cx="1771733" cy="577291"/>
            <a:chOff x="2581191" y="2686782"/>
            <a:chExt cx="1771733" cy="577290"/>
          </a:xfrm>
        </p:grpSpPr>
        <p:sp>
          <p:nvSpPr>
            <p:cNvPr id="19" name="Up-Down Arrow 18"/>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0" name="Rectangle 19"/>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(2)</a:t>
              </a:r>
            </a:p>
          </p:txBody>
        </p:sp>
      </p:grpSp>
      <p:grpSp>
        <p:nvGrpSpPr>
          <p:cNvPr id="31" name="Group 30"/>
          <p:cNvGrpSpPr/>
          <p:nvPr/>
        </p:nvGrpSpPr>
        <p:grpSpPr>
          <a:xfrm>
            <a:off x="5181578" y="3452950"/>
            <a:ext cx="933675" cy="954443"/>
            <a:chOff x="5341644" y="3559768"/>
            <a:chExt cx="933676" cy="703848"/>
          </a:xfrm>
        </p:grpSpPr>
        <p:sp>
          <p:nvSpPr>
            <p:cNvPr id="22" name="Down Arrow 21"/>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8" name="Rectangle 27"/>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(3)</a:t>
              </a:r>
            </a:p>
          </p:txBody>
        </p:sp>
      </p:grpSp>
      <p:grpSp>
        <p:nvGrpSpPr>
          <p:cNvPr id="32" name="Group 31"/>
          <p:cNvGrpSpPr/>
          <p:nvPr/>
        </p:nvGrpSpPr>
        <p:grpSpPr>
          <a:xfrm>
            <a:off x="2581192" y="4937174"/>
            <a:ext cx="1771732" cy="603743"/>
            <a:chOff x="2581276" y="4937164"/>
            <a:chExt cx="1762119" cy="603743"/>
          </a:xfrm>
        </p:grpSpPr>
        <p:sp>
          <p:nvSpPr>
            <p:cNvPr id="25" name="Down Arrow 24"/>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6" name="Rectangle 25"/>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(3)</a:t>
              </a:r>
            </a:p>
          </p:txBody>
        </p:sp>
      </p:grpSp>
      <p:sp>
        <p:nvSpPr>
          <p:cNvPr id="33" name="Freeform 7"/>
          <p:cNvSpPr>
            <a:spLocks/>
          </p:cNvSpPr>
          <p:nvPr/>
        </p:nvSpPr>
        <p:spPr bwMode="auto">
          <a:xfrm>
            <a:off x="4693726" y="1913967"/>
            <a:ext cx="1421524" cy="75852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07" tIns="45705" rIns="91407" bIns="45705" numCol="1" anchor="t" anchorCtr="0" compatLnSpc="1">
            <a:prstTxWarp prst="textNoShape">
              <a:avLst/>
            </a:prstTxWarp>
          </a:bodyPr>
          <a:lstStyle/>
          <a:p>
            <a:pPr defTabSz="914045"/>
            <a:endParaRPr lang="en-US">
              <a:solidFill>
                <a:srgbClr val="292929"/>
              </a:solidFill>
            </a:endParaRPr>
          </a:p>
        </p:txBody>
      </p:sp>
      <p:sp>
        <p:nvSpPr>
          <p:cNvPr id="34" name="Freeform 58"/>
          <p:cNvSpPr>
            <a:spLocks noEditPoints="1"/>
          </p:cNvSpPr>
          <p:nvPr/>
        </p:nvSpPr>
        <p:spPr bwMode="black">
          <a:xfrm>
            <a:off x="4962326" y="4739196"/>
            <a:ext cx="884322" cy="94783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7" rIns="82275" bIns="41137" numCol="1" anchor="t" anchorCtr="0" compatLnSpc="1">
            <a:prstTxWarp prst="textNoShape">
              <a:avLst/>
            </a:prstTxWarp>
          </a:bodyPr>
          <a:lstStyle/>
          <a:p>
            <a:pPr defTabSz="914045"/>
            <a:endParaRPr lang="en-US" sz="1600">
              <a:solidFill>
                <a:srgbClr val="292929"/>
              </a:solidFill>
            </a:endParaRPr>
          </a:p>
        </p:txBody>
      </p:sp>
      <p:grpSp>
        <p:nvGrpSpPr>
          <p:cNvPr id="35" name="Group 34"/>
          <p:cNvGrpSpPr/>
          <p:nvPr/>
        </p:nvGrpSpPr>
        <p:grpSpPr bwMode="black">
          <a:xfrm>
            <a:off x="1144704" y="2338438"/>
            <a:ext cx="1044176" cy="849483"/>
            <a:chOff x="5184775" y="225425"/>
            <a:chExt cx="1500188" cy="1220788"/>
          </a:xfrm>
          <a:solidFill>
            <a:srgbClr val="FFFFFF"/>
          </a:solidFill>
        </p:grpSpPr>
        <p:sp>
          <p:nvSpPr>
            <p:cNvPr id="3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grpSp>
      <p:sp>
        <p:nvSpPr>
          <p:cNvPr id="39" name="Freeform 6"/>
          <p:cNvSpPr>
            <a:spLocks noEditPoints="1"/>
          </p:cNvSpPr>
          <p:nvPr/>
        </p:nvSpPr>
        <p:spPr bwMode="auto">
          <a:xfrm>
            <a:off x="1276318" y="4698940"/>
            <a:ext cx="780951" cy="803873"/>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5" rIns="91407" bIns="45705" numCol="1" anchor="t" anchorCtr="0" compatLnSpc="1">
            <a:prstTxWarp prst="textNoShape">
              <a:avLst/>
            </a:prstTxWarp>
          </a:bodyPr>
          <a:lstStyle/>
          <a:p>
            <a:pPr defTabSz="914045"/>
            <a:endParaRPr lang="en-US">
              <a:solidFill>
                <a:srgbClr val="292929"/>
              </a:solidFill>
            </a:endParaRPr>
          </a:p>
        </p:txBody>
      </p:sp>
    </p:spTree>
    <p:extLst>
      <p:ext uri="{BB962C8B-B14F-4D97-AF65-F5344CB8AC3E}">
        <p14:creationId xmlns:p14="http://schemas.microsoft.com/office/powerpoint/2010/main" val="2464262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75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75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75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75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Notifications</a:t>
            </a:r>
            <a:endParaRPr lang="en-US" dirty="0"/>
          </a:p>
        </p:txBody>
      </p:sp>
      <p:sp>
        <p:nvSpPr>
          <p:cNvPr id="3" name="Text Placeholder 2"/>
          <p:cNvSpPr>
            <a:spLocks noGrp="1"/>
          </p:cNvSpPr>
          <p:nvPr>
            <p:ph type="body" sz="quarter" idx="10"/>
          </p:nvPr>
        </p:nvSpPr>
        <p:spPr>
          <a:xfrm>
            <a:off x="519114" y="1447800"/>
            <a:ext cx="11149013" cy="5009064"/>
          </a:xfrm>
        </p:spPr>
        <p:txBody>
          <a:bodyPr/>
          <a:lstStyle/>
          <a:p>
            <a:r>
              <a:rPr lang="en-US" spc="-71" dirty="0">
                <a:gradFill>
                  <a:gsLst>
                    <a:gs pos="2917">
                      <a:schemeClr val="tx1"/>
                    </a:gs>
                    <a:gs pos="30000">
                      <a:schemeClr val="tx1"/>
                    </a:gs>
                  </a:gsLst>
                  <a:lin ang="5400000" scaled="0"/>
                </a:gradFill>
              </a:rPr>
              <a:t>Integrates with WNS to provide Toast, Tile, Badge and Raw notifications</a:t>
            </a:r>
          </a:p>
          <a:p>
            <a:r>
              <a:rPr lang="en-US" spc="-71" dirty="0">
                <a:gradFill>
                  <a:gsLst>
                    <a:gs pos="2917">
                      <a:schemeClr val="tx1"/>
                    </a:gs>
                    <a:gs pos="30000">
                      <a:schemeClr val="tx1"/>
                    </a:gs>
                  </a:gsLst>
                  <a:lin ang="5400000" scaled="0"/>
                </a:gradFill>
              </a:rPr>
              <a:t>Portal captures your WNS client secret and package SID</a:t>
            </a:r>
          </a:p>
          <a:p>
            <a:r>
              <a:rPr lang="en-US" spc="-71" dirty="0">
                <a:gradFill>
                  <a:gsLst>
                    <a:gs pos="2917">
                      <a:schemeClr val="tx1"/>
                    </a:gs>
                    <a:gs pos="30000">
                      <a:schemeClr val="tx1"/>
                    </a:gs>
                  </a:gsLst>
                  <a:lin ang="5400000" scaled="0"/>
                </a:gradFill>
              </a:rPr>
              <a:t>push.wns.* provides: </a:t>
            </a:r>
          </a:p>
          <a:p>
            <a:r>
              <a:rPr lang="en-US" spc="-71" dirty="0">
                <a:gradFill>
                  <a:gsLst>
                    <a:gs pos="2917">
                      <a:schemeClr val="tx1"/>
                    </a:gs>
                    <a:gs pos="30000">
                      <a:schemeClr val="tx1"/>
                    </a:gs>
                  </a:gsLst>
                  <a:lin ang="5400000" scaled="0"/>
                </a:gradFill>
              </a:rPr>
              <a:t>	</a:t>
            </a:r>
            <a:r>
              <a:rPr lang="en-US" sz="3600" spc="-71" dirty="0">
                <a:gradFill>
                  <a:gsLst>
                    <a:gs pos="2917">
                      <a:schemeClr val="tx1"/>
                    </a:gs>
                    <a:gs pos="30000">
                      <a:schemeClr val="tx1"/>
                    </a:gs>
                  </a:gsLst>
                  <a:lin ang="5400000" scaled="0"/>
                </a:gradFill>
              </a:rPr>
              <a:t>clean easy object model to compose notifications</a:t>
            </a:r>
          </a:p>
          <a:p>
            <a:r>
              <a:rPr lang="en-US" sz="3600" spc="-71" dirty="0">
                <a:gradFill>
                  <a:gsLst>
                    <a:gs pos="2917">
                      <a:schemeClr val="tx1"/>
                    </a:gs>
                    <a:gs pos="30000">
                      <a:schemeClr val="tx1"/>
                    </a:gs>
                  </a:gsLst>
                  <a:lin ang="5400000" scaled="0"/>
                </a:gradFill>
              </a:rPr>
              <a:t>	Performs </a:t>
            </a:r>
            <a:r>
              <a:rPr lang="en-US" sz="3600" spc="-71" dirty="0" err="1">
                <a:gradFill>
                  <a:gsLst>
                    <a:gs pos="2917">
                      <a:schemeClr val="tx1"/>
                    </a:gs>
                    <a:gs pos="30000">
                      <a:schemeClr val="tx1"/>
                    </a:gs>
                  </a:gsLst>
                  <a:lin ang="5400000" scaled="0"/>
                </a:gradFill>
              </a:rPr>
              <a:t>auth</a:t>
            </a:r>
            <a:r>
              <a:rPr lang="en-US" sz="3600" spc="-71" dirty="0">
                <a:gradFill>
                  <a:gsLst>
                    <a:gs pos="2917">
                      <a:schemeClr val="tx1"/>
                    </a:gs>
                    <a:gs pos="30000">
                      <a:schemeClr val="tx1"/>
                    </a:gs>
                  </a:gsLst>
                  <a:lin ang="5400000" scaled="0"/>
                </a:gradFill>
              </a:rPr>
              <a:t> against WNS for you</a:t>
            </a:r>
          </a:p>
          <a:p>
            <a:endParaRPr lang="en-US" dirty="0"/>
          </a:p>
        </p:txBody>
      </p:sp>
    </p:spTree>
    <p:extLst>
      <p:ext uri="{BB962C8B-B14F-4D97-AF65-F5344CB8AC3E}">
        <p14:creationId xmlns:p14="http://schemas.microsoft.com/office/powerpoint/2010/main" val="132434524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35073" y="3043678"/>
            <a:ext cx="10237787" cy="927946"/>
          </a:xfrm>
        </p:spPr>
        <p:txBody>
          <a:bodyPr/>
          <a:lstStyle/>
          <a:p>
            <a:r>
              <a:rPr lang="en-US" sz="6700" dirty="0"/>
              <a:t>Push Notifications</a:t>
            </a:r>
            <a:endParaRPr lang="en-US" sz="6700" dirty="0">
              <a:solidFill>
                <a:srgbClr val="FF0000"/>
              </a:solidFill>
            </a:endParaRP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00652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Auth</a:t>
            </a:r>
            <a:r>
              <a:rPr lang="en-US" dirty="0" smtClean="0"/>
              <a:t>*</a:t>
            </a:r>
            <a:endParaRPr lang="en-US" dirty="0"/>
          </a:p>
        </p:txBody>
      </p:sp>
      <p:sp>
        <p:nvSpPr>
          <p:cNvPr id="3" name="Text Placeholder 2"/>
          <p:cNvSpPr>
            <a:spLocks noGrp="1"/>
          </p:cNvSpPr>
          <p:nvPr>
            <p:ph type="body" sz="quarter" idx="10"/>
          </p:nvPr>
        </p:nvSpPr>
        <p:spPr>
          <a:xfrm>
            <a:off x="549936" y="1026559"/>
            <a:ext cx="11149013" cy="6190926"/>
          </a:xfrm>
        </p:spPr>
        <p:txBody>
          <a:bodyPr/>
          <a:lstStyle/>
          <a:p>
            <a:pPr defTabSz="914159"/>
            <a:r>
              <a:rPr lang="en-US" sz="3600" spc="-71" dirty="0">
                <a:gradFill>
                  <a:gsLst>
                    <a:gs pos="2917">
                      <a:srgbClr val="292929"/>
                    </a:gs>
                    <a:gs pos="30000">
                      <a:srgbClr val="292929"/>
                    </a:gs>
                  </a:gsLst>
                  <a:lin ang="5400000" scaled="0"/>
                </a:gradFill>
              </a:rPr>
              <a:t>Authenticate against Microsoft Account, Twitter, Facebook, Google</a:t>
            </a:r>
          </a:p>
          <a:p>
            <a:pPr defTabSz="914159"/>
            <a:r>
              <a:rPr lang="en-US" sz="3600" spc="-71" dirty="0">
                <a:gradFill>
                  <a:gsLst>
                    <a:gs pos="2917">
                      <a:srgbClr val="292929"/>
                    </a:gs>
                    <a:gs pos="30000">
                      <a:srgbClr val="292929"/>
                    </a:gs>
                  </a:gsLst>
                  <a:lin ang="5400000" scaled="0"/>
                </a:gradFill>
              </a:rPr>
              <a:t>Table level permissions for each CRUD operation</a:t>
            </a:r>
          </a:p>
          <a:p>
            <a:pPr defTabSz="914159"/>
            <a:r>
              <a:rPr lang="en-US" sz="2800" spc="-71" dirty="0">
                <a:gradFill>
                  <a:gsLst>
                    <a:gs pos="2917">
                      <a:srgbClr val="292929"/>
                    </a:gs>
                    <a:gs pos="30000">
                      <a:srgbClr val="292929"/>
                    </a:gs>
                  </a:gsLst>
                  <a:lin ang="5400000" scaled="0"/>
                </a:gradFill>
              </a:rPr>
              <a:t>	Everyone</a:t>
            </a:r>
          </a:p>
          <a:p>
            <a:pPr defTabSz="914159"/>
            <a:r>
              <a:rPr lang="en-US" sz="2800" spc="-71" dirty="0">
                <a:gradFill>
                  <a:gsLst>
                    <a:gs pos="2917">
                      <a:srgbClr val="292929"/>
                    </a:gs>
                    <a:gs pos="30000">
                      <a:srgbClr val="292929"/>
                    </a:gs>
                  </a:gsLst>
                  <a:lin ang="5400000" scaled="0"/>
                </a:gradFill>
              </a:rPr>
              <a:t>	Anyone with the Application Key</a:t>
            </a:r>
          </a:p>
          <a:p>
            <a:pPr defTabSz="914159"/>
            <a:r>
              <a:rPr lang="en-US" sz="2800" spc="-71" dirty="0">
                <a:gradFill>
                  <a:gsLst>
                    <a:gs pos="2917">
                      <a:srgbClr val="292929"/>
                    </a:gs>
                    <a:gs pos="30000">
                      <a:srgbClr val="292929"/>
                    </a:gs>
                  </a:gsLst>
                  <a:lin ang="5400000" scaled="0"/>
                </a:gradFill>
              </a:rPr>
              <a:t>	Only Authenticated Users</a:t>
            </a:r>
          </a:p>
          <a:p>
            <a:pPr defTabSz="914159"/>
            <a:r>
              <a:rPr lang="en-US" sz="2800" spc="-71" dirty="0">
                <a:gradFill>
                  <a:gsLst>
                    <a:gs pos="2917">
                      <a:srgbClr val="292929"/>
                    </a:gs>
                    <a:gs pos="30000">
                      <a:srgbClr val="292929"/>
                    </a:gs>
                  </a:gsLst>
                  <a:lin ang="5400000" scaled="0"/>
                </a:gradFill>
              </a:rPr>
              <a:t>	Only Scripts and Admins</a:t>
            </a:r>
          </a:p>
          <a:p>
            <a:pPr defTabSz="914159"/>
            <a:r>
              <a:rPr lang="en-US" sz="3600" spc="-71" dirty="0">
                <a:gradFill>
                  <a:gsLst>
                    <a:gs pos="2917">
                      <a:srgbClr val="292929"/>
                    </a:gs>
                    <a:gs pos="30000">
                      <a:srgbClr val="292929"/>
                    </a:gs>
                  </a:gsLst>
                  <a:lin ang="5400000" scaled="0"/>
                </a:gradFill>
              </a:rPr>
              <a:t>More granular control with server side scripts</a:t>
            </a:r>
          </a:p>
          <a:p>
            <a:pPr defTabSz="914159"/>
            <a:r>
              <a:rPr lang="en-US" sz="3600" spc="-71" dirty="0">
                <a:gradFill>
                  <a:gsLst>
                    <a:gs pos="2917">
                      <a:srgbClr val="292929"/>
                    </a:gs>
                    <a:gs pos="30000">
                      <a:srgbClr val="292929"/>
                    </a:gs>
                  </a:gsLst>
                  <a:lin ang="5400000" scaled="0"/>
                </a:gradFill>
              </a:rPr>
              <a:t>	</a:t>
            </a:r>
            <a:r>
              <a:rPr lang="en-US" sz="2800" spc="-71" dirty="0" err="1">
                <a:gradFill>
                  <a:gsLst>
                    <a:gs pos="2917">
                      <a:srgbClr val="292929"/>
                    </a:gs>
                    <a:gs pos="30000">
                      <a:srgbClr val="292929"/>
                    </a:gs>
                  </a:gsLst>
                  <a:lin ang="5400000" scaled="0"/>
                </a:gradFill>
              </a:rPr>
              <a:t>user.level</a:t>
            </a:r>
            <a:r>
              <a:rPr lang="en-US" sz="2800" spc="-71" dirty="0">
                <a:gradFill>
                  <a:gsLst>
                    <a:gs pos="2917">
                      <a:srgbClr val="292929"/>
                    </a:gs>
                    <a:gs pos="30000">
                      <a:srgbClr val="292929"/>
                    </a:gs>
                  </a:gsLst>
                  <a:lin ang="5400000" scaled="0"/>
                </a:gradFill>
              </a:rPr>
              <a:t>: {admin, authenticated, anonymous}</a:t>
            </a:r>
          </a:p>
          <a:p>
            <a:pPr defTabSz="914159"/>
            <a:r>
              <a:rPr lang="en-US" sz="2800" spc="-71" dirty="0">
                <a:gradFill>
                  <a:gsLst>
                    <a:gs pos="2917">
                      <a:srgbClr val="292929"/>
                    </a:gs>
                    <a:gs pos="30000">
                      <a:srgbClr val="292929"/>
                    </a:gs>
                  </a:gsLst>
                  <a:lin ang="5400000" scaled="0"/>
                </a:gradFill>
              </a:rPr>
              <a:t>	</a:t>
            </a:r>
            <a:r>
              <a:rPr lang="en-US" sz="2800" spc="-71" dirty="0" err="1">
                <a:gradFill>
                  <a:gsLst>
                    <a:gs pos="2917">
                      <a:srgbClr val="292929"/>
                    </a:gs>
                    <a:gs pos="30000">
                      <a:srgbClr val="292929"/>
                    </a:gs>
                  </a:gsLst>
                  <a:lin ang="5400000" scaled="0"/>
                </a:gradFill>
              </a:rPr>
              <a:t>user.userId</a:t>
            </a:r>
            <a:r>
              <a:rPr lang="en-US" sz="2800" spc="-71" dirty="0">
                <a:gradFill>
                  <a:gsLst>
                    <a:gs pos="2917">
                      <a:srgbClr val="292929"/>
                    </a:gs>
                    <a:gs pos="30000">
                      <a:srgbClr val="292929"/>
                    </a:gs>
                  </a:gsLst>
                  <a:lin ang="5400000" scaled="0"/>
                </a:gradFill>
              </a:rPr>
              <a:t>: id or undefined if not authenticated</a:t>
            </a:r>
          </a:p>
          <a:p>
            <a:endParaRPr lang="en-US" dirty="0"/>
          </a:p>
        </p:txBody>
      </p:sp>
    </p:spTree>
    <p:extLst>
      <p:ext uri="{BB962C8B-B14F-4D97-AF65-F5344CB8AC3E}">
        <p14:creationId xmlns:p14="http://schemas.microsoft.com/office/powerpoint/2010/main" val="337645585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Adding Authentication</a:t>
            </a:r>
            <a:br>
              <a:rPr lang="en-US" sz="6700" dirty="0"/>
            </a:br>
            <a:r>
              <a:rPr lang="en-US" sz="6700" dirty="0"/>
              <a:t>	</a:t>
            </a:r>
            <a:r>
              <a:rPr lang="en-US" sz="4000" dirty="0"/>
              <a:t>hooking up </a:t>
            </a:r>
            <a:r>
              <a:rPr lang="en-US" sz="4000" dirty="0" smtClean="0"/>
              <a:t>Twitter in </a:t>
            </a:r>
            <a:r>
              <a:rPr lang="en-US" sz="4000" dirty="0"/>
              <a:t>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82663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Scheduler</a:t>
            </a:r>
            <a:endParaRPr lang="en-US" dirty="0"/>
          </a:p>
        </p:txBody>
      </p:sp>
      <p:sp>
        <p:nvSpPr>
          <p:cNvPr id="3" name="Text Placeholder 2"/>
          <p:cNvSpPr>
            <a:spLocks noGrp="1"/>
          </p:cNvSpPr>
          <p:nvPr>
            <p:ph type="body" sz="quarter" idx="10"/>
          </p:nvPr>
        </p:nvSpPr>
        <p:spPr>
          <a:xfrm>
            <a:off x="549936" y="1026559"/>
            <a:ext cx="11410415" cy="8605433"/>
          </a:xfrm>
        </p:spPr>
        <p:txBody>
          <a:bodyPr/>
          <a:lstStyle/>
          <a:p>
            <a:pPr defTabSz="914159"/>
            <a:r>
              <a:rPr lang="en-US" sz="3200" spc="-71" dirty="0" smtClean="0">
                <a:gradFill>
                  <a:gsLst>
                    <a:gs pos="2917">
                      <a:srgbClr val="292929"/>
                    </a:gs>
                    <a:gs pos="30000">
                      <a:srgbClr val="292929"/>
                    </a:gs>
                  </a:gsLst>
                  <a:lin ang="5400000" scaled="0"/>
                </a:gradFill>
              </a:rPr>
              <a:t>Execute scripts on a Schedule</a:t>
            </a:r>
          </a:p>
          <a:p>
            <a:pPr defTabSz="914159"/>
            <a:r>
              <a:rPr lang="en-US" sz="3200" spc="-71" dirty="0">
                <a:gradFill>
                  <a:gsLst>
                    <a:gs pos="2917">
                      <a:srgbClr val="292929"/>
                    </a:gs>
                    <a:gs pos="30000">
                      <a:srgbClr val="292929"/>
                    </a:gs>
                  </a:gsLst>
                  <a:lin ang="5400000" scaled="0"/>
                </a:gradFill>
              </a:rPr>
              <a:t>	</a:t>
            </a:r>
            <a:r>
              <a:rPr lang="en-US" sz="2400" dirty="0"/>
              <a:t>by Minutes</a:t>
            </a:r>
          </a:p>
          <a:p>
            <a:pPr defTabSz="914159"/>
            <a:r>
              <a:rPr lang="en-US" sz="2400" dirty="0"/>
              <a:t>	by Hours</a:t>
            </a:r>
          </a:p>
          <a:p>
            <a:pPr defTabSz="914159"/>
            <a:r>
              <a:rPr lang="en-US" sz="2400" dirty="0"/>
              <a:t>	by Days</a:t>
            </a:r>
          </a:p>
          <a:p>
            <a:pPr defTabSz="914159"/>
            <a:r>
              <a:rPr lang="en-US" sz="2400" dirty="0"/>
              <a:t>	By Months</a:t>
            </a:r>
          </a:p>
          <a:p>
            <a:pPr defTabSz="914159"/>
            <a:r>
              <a:rPr lang="en-US" sz="3200" spc="-71" dirty="0">
                <a:gradFill>
                  <a:gsLst>
                    <a:gs pos="2917">
                      <a:srgbClr val="292929"/>
                    </a:gs>
                    <a:gs pos="30000">
                      <a:srgbClr val="292929"/>
                    </a:gs>
                  </a:gsLst>
                  <a:lin ang="5400000" scaled="0"/>
                </a:gradFill>
              </a:rPr>
              <a:t>Execute scripts </a:t>
            </a:r>
            <a:r>
              <a:rPr lang="en-US" sz="3200" spc="-71" dirty="0" smtClean="0">
                <a:gradFill>
                  <a:gsLst>
                    <a:gs pos="2917">
                      <a:srgbClr val="292929"/>
                    </a:gs>
                    <a:gs pos="30000">
                      <a:srgbClr val="292929"/>
                    </a:gs>
                  </a:gsLst>
                  <a:lin ang="5400000" scaled="0"/>
                </a:gradFill>
              </a:rPr>
              <a:t>on Demand</a:t>
            </a:r>
          </a:p>
          <a:p>
            <a:pPr defTabSz="914159"/>
            <a:r>
              <a:rPr lang="en-US" sz="3200" spc="-71" dirty="0" smtClean="0">
                <a:gradFill>
                  <a:gsLst>
                    <a:gs pos="2917">
                      <a:srgbClr val="292929"/>
                    </a:gs>
                    <a:gs pos="30000">
                      <a:srgbClr val="292929"/>
                    </a:gs>
                  </a:gsLst>
                  <a:lin ang="5400000" scaled="0"/>
                </a:gradFill>
              </a:rPr>
              <a:t>Examples</a:t>
            </a:r>
            <a:endParaRPr lang="en-US" sz="3200" spc="-71" dirty="0">
              <a:gradFill>
                <a:gsLst>
                  <a:gs pos="2917">
                    <a:srgbClr val="292929"/>
                  </a:gs>
                  <a:gs pos="30000">
                    <a:srgbClr val="292929"/>
                  </a:gs>
                </a:gsLst>
                <a:lin ang="5400000" scaled="0"/>
              </a:gradFill>
            </a:endParaRPr>
          </a:p>
          <a:p>
            <a:pPr defTabSz="914159"/>
            <a:r>
              <a:rPr lang="en-US" sz="2400" dirty="0"/>
              <a:t>  </a:t>
            </a:r>
            <a:r>
              <a:rPr lang="en-US" sz="2400" dirty="0" smtClean="0"/>
              <a:t>	Periodic </a:t>
            </a:r>
            <a:r>
              <a:rPr lang="en-US" sz="2400" dirty="0"/>
              <a:t>purge of old data</a:t>
            </a:r>
          </a:p>
          <a:p>
            <a:pPr defTabSz="914159"/>
            <a:r>
              <a:rPr lang="en-US" sz="2400" dirty="0"/>
              <a:t>  </a:t>
            </a:r>
            <a:r>
              <a:rPr lang="en-US" sz="2400" dirty="0" smtClean="0"/>
              <a:t>	Poll </a:t>
            </a:r>
            <a:r>
              <a:rPr lang="en-US" sz="2400" dirty="0"/>
              <a:t>and aggregate from 3rd  </a:t>
            </a:r>
            <a:r>
              <a:rPr lang="en-US" sz="2400" dirty="0" smtClean="0"/>
              <a:t>party </a:t>
            </a:r>
            <a:r>
              <a:rPr lang="en-US" sz="2400" dirty="0"/>
              <a:t>(Twitter, RSS, others)</a:t>
            </a:r>
          </a:p>
          <a:p>
            <a:pPr defTabSz="914159"/>
            <a:r>
              <a:rPr lang="en-US" sz="2400" dirty="0"/>
              <a:t>  </a:t>
            </a:r>
            <a:r>
              <a:rPr lang="en-US" sz="2400" dirty="0" smtClean="0"/>
              <a:t>	Process/resize </a:t>
            </a:r>
            <a:r>
              <a:rPr lang="en-US" sz="2400" dirty="0"/>
              <a:t>images</a:t>
            </a:r>
          </a:p>
          <a:p>
            <a:pPr fontAlgn="ctr"/>
            <a:r>
              <a:rPr lang="en-US" sz="2400" dirty="0"/>
              <a:t>   </a:t>
            </a:r>
            <a:r>
              <a:rPr lang="en-US" sz="2400" dirty="0" smtClean="0"/>
              <a:t>	Schedule </a:t>
            </a:r>
            <a:r>
              <a:rPr lang="en-US" sz="2400" dirty="0"/>
              <a:t>sending push notifications for a  </a:t>
            </a:r>
            <a:r>
              <a:rPr lang="en-US" sz="2400" dirty="0" smtClean="0"/>
              <a:t>given </a:t>
            </a:r>
            <a:r>
              <a:rPr lang="en-US" sz="2400" dirty="0"/>
              <a:t>time of day</a:t>
            </a:r>
          </a:p>
          <a:p>
            <a:pPr fontAlgn="ctr"/>
            <a:r>
              <a:rPr lang="en-US" sz="3200" dirty="0"/>
              <a:t> </a:t>
            </a:r>
          </a:p>
          <a:p>
            <a:pPr defTabSz="914159"/>
            <a:endParaRPr lang="en-US" sz="3200" spc="-71" dirty="0">
              <a:gradFill>
                <a:gsLst>
                  <a:gs pos="2917">
                    <a:srgbClr val="292929"/>
                  </a:gs>
                  <a:gs pos="30000">
                    <a:srgbClr val="292929"/>
                  </a:gs>
                </a:gsLst>
                <a:lin ang="5400000" scaled="0"/>
              </a:gradFill>
            </a:endParaRPr>
          </a:p>
          <a:p>
            <a:endParaRPr lang="en-US" sz="3200" dirty="0"/>
          </a:p>
          <a:p>
            <a:pPr defTabSz="914159"/>
            <a:endParaRPr lang="en-US" sz="3200" spc="-71" dirty="0" smtClean="0">
              <a:gradFill>
                <a:gsLst>
                  <a:gs pos="2917">
                    <a:srgbClr val="292929"/>
                  </a:gs>
                  <a:gs pos="30000">
                    <a:srgbClr val="292929"/>
                  </a:gs>
                </a:gsLst>
                <a:lin ang="5400000" scaled="0"/>
              </a:gradFill>
            </a:endParaRPr>
          </a:p>
          <a:p>
            <a:pPr defTabSz="914159"/>
            <a:endParaRPr lang="en-US" sz="3200" spc="-71" dirty="0" smtClean="0">
              <a:gradFill>
                <a:gsLst>
                  <a:gs pos="2917">
                    <a:srgbClr val="292929"/>
                  </a:gs>
                  <a:gs pos="30000">
                    <a:srgbClr val="292929"/>
                  </a:gs>
                </a:gsLst>
                <a:lin ang="5400000" scaled="0"/>
              </a:gradFill>
            </a:endParaRPr>
          </a:p>
          <a:p>
            <a:pPr defTabSz="914159"/>
            <a:endParaRPr lang="en-US" sz="3200" spc="-71" dirty="0" smtClean="0">
              <a:gradFill>
                <a:gsLst>
                  <a:gs pos="2917">
                    <a:srgbClr val="292929"/>
                  </a:gs>
                  <a:gs pos="30000">
                    <a:srgbClr val="292929"/>
                  </a:gs>
                </a:gsLst>
                <a:lin ang="5400000" scaled="0"/>
              </a:gradFill>
            </a:endParaRPr>
          </a:p>
        </p:txBody>
      </p:sp>
    </p:spTree>
    <p:extLst>
      <p:ext uri="{BB962C8B-B14F-4D97-AF65-F5344CB8AC3E}">
        <p14:creationId xmlns:p14="http://schemas.microsoft.com/office/powerpoint/2010/main" val="117541023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975725"/>
            <a:ext cx="10237787" cy="1481944"/>
          </a:xfrm>
        </p:spPr>
        <p:txBody>
          <a:bodyPr/>
          <a:lstStyle/>
          <a:p>
            <a:r>
              <a:rPr lang="en-US" sz="6700" dirty="0" smtClean="0"/>
              <a:t>Demo</a:t>
            </a:r>
            <a:r>
              <a:rPr lang="en-US" sz="6700" dirty="0"/>
              <a:t/>
            </a:r>
            <a:br>
              <a:rPr lang="en-US" sz="6700" dirty="0"/>
            </a:br>
            <a:r>
              <a:rPr lang="en-US" sz="4000" dirty="0" smtClean="0"/>
              <a:t>Poll Twitter and send notification on a schedule</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402024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Diagnostics, Logging and Scale</a:t>
            </a:r>
            <a:endParaRPr lang="en-US" dirty="0"/>
          </a:p>
        </p:txBody>
      </p:sp>
      <p:sp>
        <p:nvSpPr>
          <p:cNvPr id="3" name="Text Placeholder 2"/>
          <p:cNvSpPr>
            <a:spLocks noGrp="1"/>
          </p:cNvSpPr>
          <p:nvPr>
            <p:ph type="body" sz="quarter" idx="10"/>
          </p:nvPr>
        </p:nvSpPr>
        <p:spPr>
          <a:xfrm>
            <a:off x="519113" y="1447801"/>
            <a:ext cx="5670866" cy="5715411"/>
          </a:xfrm>
        </p:spPr>
        <p:txBody>
          <a:bodyPr/>
          <a:lstStyle/>
          <a:p>
            <a:r>
              <a:rPr lang="en-US" sz="5400" dirty="0">
                <a:solidFill>
                  <a:schemeClr val="accent2"/>
                </a:solidFill>
              </a:rPr>
              <a:t>Diagnostics</a:t>
            </a:r>
          </a:p>
          <a:p>
            <a:pPr lvl="1"/>
            <a:r>
              <a:rPr lang="en-US" sz="3200" dirty="0"/>
              <a:t>API calls</a:t>
            </a:r>
          </a:p>
          <a:p>
            <a:pPr lvl="1"/>
            <a:r>
              <a:rPr lang="en-US" sz="3200" dirty="0"/>
              <a:t>CPU Time</a:t>
            </a:r>
          </a:p>
          <a:p>
            <a:pPr lvl="1"/>
            <a:r>
              <a:rPr lang="en-US" sz="3200" dirty="0"/>
              <a:t>Data Out</a:t>
            </a:r>
          </a:p>
          <a:p>
            <a:pPr lvl="1"/>
            <a:endParaRPr lang="en-US" sz="3200" dirty="0"/>
          </a:p>
          <a:p>
            <a:r>
              <a:rPr lang="en-US" sz="5400" dirty="0">
                <a:solidFill>
                  <a:schemeClr val="accent2"/>
                </a:solidFill>
              </a:rPr>
              <a:t>Logging</a:t>
            </a:r>
          </a:p>
          <a:p>
            <a:pPr lvl="1"/>
            <a:r>
              <a:rPr lang="en-US" sz="3200" dirty="0" err="1"/>
              <a:t>console.error</a:t>
            </a:r>
            <a:r>
              <a:rPr lang="en-US" sz="3200" dirty="0"/>
              <a:t>(…)</a:t>
            </a:r>
          </a:p>
          <a:p>
            <a:pPr lvl="1"/>
            <a:r>
              <a:rPr lang="en-US" sz="3200" dirty="0"/>
              <a:t>console.log</a:t>
            </a:r>
            <a:r>
              <a:rPr lang="en-US" sz="3200" dirty="0" smtClean="0"/>
              <a:t>(…)</a:t>
            </a:r>
          </a:p>
          <a:p>
            <a:pPr lvl="1"/>
            <a:r>
              <a:rPr lang="en-US" sz="3200" dirty="0" err="1" smtClean="0"/>
              <a:t>console.warn</a:t>
            </a:r>
            <a:r>
              <a:rPr lang="en-US" sz="3200" dirty="0" smtClean="0"/>
              <a:t>(…)</a:t>
            </a:r>
            <a:endParaRPr lang="en-US" sz="3200" dirty="0"/>
          </a:p>
          <a:p>
            <a:pPr lvl="1"/>
            <a:endParaRPr lang="en-US" sz="3200" dirty="0"/>
          </a:p>
          <a:p>
            <a:pPr lvl="1"/>
            <a:endParaRPr lang="en-US" sz="3200" dirty="0"/>
          </a:p>
        </p:txBody>
      </p:sp>
      <p:sp>
        <p:nvSpPr>
          <p:cNvPr id="4" name="Text Placeholder 2"/>
          <p:cNvSpPr txBox="1">
            <a:spLocks/>
          </p:cNvSpPr>
          <p:nvPr/>
        </p:nvSpPr>
        <p:spPr>
          <a:xfrm>
            <a:off x="6189980" y="1447800"/>
            <a:ext cx="5998846" cy="5272213"/>
          </a:xfrm>
          <a:prstGeom prst="rect">
            <a:avLst/>
          </a:prstGeom>
        </p:spPr>
        <p:txBody>
          <a:bodyPr vert="horz" wrap="square" lIns="0" tIns="0" rIns="0" bIns="0" rtlCol="0">
            <a:spAutoFit/>
          </a:bodyPr>
          <a:lstStyle>
            <a:lvl1pPr marL="3175" indent="0" algn="l" defTabSz="914287"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287"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solidFill>
                  <a:schemeClr val="accent2"/>
                </a:solidFill>
              </a:rPr>
              <a:t>Scale - Compute</a:t>
            </a:r>
          </a:p>
          <a:p>
            <a:pPr lvl="1"/>
            <a:r>
              <a:rPr lang="en-US" sz="3200" dirty="0"/>
              <a:t>Scale out instance count</a:t>
            </a:r>
          </a:p>
          <a:p>
            <a:pPr lvl="1"/>
            <a:r>
              <a:rPr lang="en-US" sz="3200" dirty="0"/>
              <a:t>Scale up VM size</a:t>
            </a:r>
          </a:p>
          <a:p>
            <a:pPr lvl="1"/>
            <a:endParaRPr lang="en-US" sz="3200" dirty="0"/>
          </a:p>
          <a:p>
            <a:r>
              <a:rPr lang="en-US" sz="5400" dirty="0">
                <a:solidFill>
                  <a:schemeClr val="accent2"/>
                </a:solidFill>
              </a:rPr>
              <a:t>Scale - Storage</a:t>
            </a:r>
          </a:p>
          <a:p>
            <a:pPr lvl="1"/>
            <a:r>
              <a:rPr lang="en-US" sz="3200" dirty="0"/>
              <a:t>Scale out mobile service tenant to dedicated SQL DB</a:t>
            </a:r>
          </a:p>
          <a:p>
            <a:pPr lvl="1"/>
            <a:r>
              <a:rPr lang="en-US" sz="3200" dirty="0"/>
              <a:t>Scale up SQL DB capacity</a:t>
            </a:r>
          </a:p>
          <a:p>
            <a:pPr lvl="1"/>
            <a:endParaRPr lang="en-US" sz="3200" dirty="0"/>
          </a:p>
          <a:p>
            <a:pPr lvl="1"/>
            <a:endParaRPr lang="en-US" sz="3200" dirty="0"/>
          </a:p>
        </p:txBody>
      </p:sp>
    </p:spTree>
    <p:extLst>
      <p:ext uri="{BB962C8B-B14F-4D97-AF65-F5344CB8AC3E}">
        <p14:creationId xmlns:p14="http://schemas.microsoft.com/office/powerpoint/2010/main" val="223390293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Scripts</a:t>
            </a:r>
            <a:endParaRPr lang="en-US" dirty="0"/>
          </a:p>
        </p:txBody>
      </p:sp>
      <p:sp>
        <p:nvSpPr>
          <p:cNvPr id="5" name="Text Placeholder 4"/>
          <p:cNvSpPr>
            <a:spLocks noGrp="1"/>
          </p:cNvSpPr>
          <p:nvPr>
            <p:ph type="body" sz="quarter" idx="10"/>
          </p:nvPr>
        </p:nvSpPr>
        <p:spPr>
          <a:xfrm>
            <a:off x="519114" y="1447800"/>
            <a:ext cx="11149013" cy="2856167"/>
          </a:xfrm>
        </p:spPr>
        <p:txBody>
          <a:bodyPr/>
          <a:lstStyle/>
          <a:p>
            <a:r>
              <a:rPr lang="en-US" dirty="0" smtClean="0"/>
              <a:t>Demo scripts are </a:t>
            </a:r>
            <a:r>
              <a:rPr lang="en-US" dirty="0"/>
              <a:t>contained within </a:t>
            </a:r>
            <a:r>
              <a:rPr lang="en-US" dirty="0" smtClean="0"/>
              <a:t>/DEMO-</a:t>
            </a:r>
            <a:r>
              <a:rPr lang="en-US" dirty="0" err="1" smtClean="0"/>
              <a:t>WindowsAzureMobileServices</a:t>
            </a:r>
            <a:endParaRPr lang="en-US" dirty="0" smtClean="0"/>
          </a:p>
          <a:p>
            <a:r>
              <a:rPr lang="en-US" dirty="0" smtClean="0"/>
              <a:t>At the time of writing they are also available </a:t>
            </a:r>
            <a:r>
              <a:rPr lang="en-US" dirty="0"/>
              <a:t>at </a:t>
            </a:r>
            <a:r>
              <a:rPr lang="en-US" dirty="0">
                <a:hlinkClick r:id="rId3"/>
              </a:rPr>
              <a:t>https://</a:t>
            </a:r>
            <a:r>
              <a:rPr lang="en-US" dirty="0" smtClean="0">
                <a:hlinkClick r:id="rId3"/>
              </a:rPr>
              <a:t>github.com/WindowsAzure-TrainingKit/Demo-Windows8AndMobileServices</a:t>
            </a:r>
            <a:r>
              <a:rPr lang="en-US" dirty="0" smtClean="0"/>
              <a:t> </a:t>
            </a:r>
          </a:p>
          <a:p>
            <a:pPr marL="0" indent="0">
              <a:buNone/>
            </a:pPr>
            <a:endParaRPr lang="en-US" dirty="0" smtClean="0"/>
          </a:p>
        </p:txBody>
      </p:sp>
    </p:spTree>
    <p:extLst>
      <p:ext uri="{BB962C8B-B14F-4D97-AF65-F5344CB8AC3E}">
        <p14:creationId xmlns:p14="http://schemas.microsoft.com/office/powerpoint/2010/main" val="180631796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Diagnostics, Logging, Scale</a:t>
            </a:r>
            <a:br>
              <a:rPr lang="en-US" sz="6700" dirty="0"/>
            </a:b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58046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 during Preview</a:t>
            </a:r>
            <a:endParaRPr lang="en-US" dirty="0"/>
          </a:p>
        </p:txBody>
      </p:sp>
      <p:sp>
        <p:nvSpPr>
          <p:cNvPr id="12" name="Rectangle 11"/>
          <p:cNvSpPr/>
          <p:nvPr/>
        </p:nvSpPr>
        <p:spPr bwMode="auto">
          <a:xfrm>
            <a:off x="3964889" y="1169635"/>
            <a:ext cx="3210462" cy="888097"/>
          </a:xfrm>
          <a:prstGeom prst="rect">
            <a:avLst/>
          </a:prstGeom>
          <a:solidFill>
            <a:schemeClr val="accent6"/>
          </a:solidFill>
          <a:ln w="9525" cap="flat" cmpd="sng" algn="ctr">
            <a:noFill/>
            <a:prstDash val="solid"/>
            <a:headEnd type="none" w="med" len="med"/>
            <a:tailEnd type="none" w="med" len="med"/>
          </a:ln>
          <a:effectLst/>
        </p:spPr>
        <p:txBody>
          <a:bodyPr vert="horz" wrap="square" lIns="182845" tIns="91422" rIns="91422" bIns="91422" numCol="1" rtlCol="0" anchor="b" anchorCtr="0" compatLnSpc="1">
            <a:prstTxWarp prst="textNoShape">
              <a:avLst/>
            </a:prstTxWarp>
          </a:bodyPr>
          <a:lstStyle/>
          <a:p>
            <a:pPr defTabSz="914221">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r</a:t>
            </a:r>
            <a:r>
              <a:rPr lang="en-US" sz="2900" kern="0" dirty="0" smtClean="0">
                <a:gradFill>
                  <a:gsLst>
                    <a:gs pos="85000">
                      <a:srgbClr val="FFFFFF"/>
                    </a:gs>
                    <a:gs pos="0">
                      <a:srgbClr val="FFFFFF"/>
                    </a:gs>
                  </a:gsLst>
                  <a:lin ang="5400000" scaled="0"/>
                </a:gradFill>
                <a:latin typeface="Segoe UI Light" pitchFamily="34" charset="0"/>
              </a:rPr>
              <a:t>eserved mode</a:t>
            </a:r>
            <a:endParaRPr lang="en-US" sz="2900" kern="0" dirty="0">
              <a:gradFill>
                <a:gsLst>
                  <a:gs pos="85000">
                    <a:srgbClr val="FFFFFF"/>
                  </a:gs>
                  <a:gs pos="0">
                    <a:srgbClr val="FFFFFF"/>
                  </a:gs>
                </a:gsLst>
                <a:lin ang="5400000" scaled="0"/>
              </a:gradFill>
              <a:latin typeface="Segoe UI Light" pitchFamily="34" charset="0"/>
            </a:endParaRPr>
          </a:p>
        </p:txBody>
      </p:sp>
      <p:sp>
        <p:nvSpPr>
          <p:cNvPr id="14" name="Rectangle 13"/>
          <p:cNvSpPr/>
          <p:nvPr/>
        </p:nvSpPr>
        <p:spPr bwMode="auto">
          <a:xfrm>
            <a:off x="8428970" y="1162964"/>
            <a:ext cx="3246120" cy="894768"/>
          </a:xfrm>
          <a:prstGeom prst="rect">
            <a:avLst/>
          </a:prstGeom>
          <a:solidFill>
            <a:schemeClr val="accent4"/>
          </a:solidFill>
          <a:ln w="9525" cap="flat" cmpd="sng" algn="ctr">
            <a:noFill/>
            <a:prstDash val="solid"/>
            <a:headEnd type="none" w="med" len="med"/>
            <a:tailEnd type="none" w="med" len="med"/>
          </a:ln>
          <a:effectLst/>
        </p:spPr>
        <p:txBody>
          <a:bodyPr vert="horz" wrap="square" lIns="182845" tIns="91422" rIns="91422" bIns="91422" numCol="1" rtlCol="0" anchor="b" anchorCtr="0" compatLnSpc="1">
            <a:prstTxWarp prst="textNoShape">
              <a:avLst/>
            </a:prstTxWarp>
          </a:bodyPr>
          <a:lstStyle/>
          <a:p>
            <a:pPr defTabSz="914221">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service level agreements</a:t>
            </a:r>
          </a:p>
        </p:txBody>
      </p:sp>
      <p:grpSp>
        <p:nvGrpSpPr>
          <p:cNvPr id="15" name="Group 14"/>
          <p:cNvGrpSpPr/>
          <p:nvPr/>
        </p:nvGrpSpPr>
        <p:grpSpPr bwMode="black">
          <a:xfrm>
            <a:off x="10822909" y="1391666"/>
            <a:ext cx="647554" cy="394335"/>
            <a:chOff x="10387012" y="4179358"/>
            <a:chExt cx="974726" cy="593725"/>
          </a:xfrm>
          <a:solidFill>
            <a:srgbClr val="FFFFFF"/>
          </a:solidFill>
        </p:grpSpPr>
        <p:sp>
          <p:nvSpPr>
            <p:cNvPr id="16" name="Freeform 15"/>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7" name="Freeform 16"/>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8" name="Freeform 17"/>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9" name="Freeform 18"/>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20" name="Freeform 19"/>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grpSp>
      <p:sp>
        <p:nvSpPr>
          <p:cNvPr id="21" name="Content Placeholder 4"/>
          <p:cNvSpPr txBox="1">
            <a:spLocks/>
          </p:cNvSpPr>
          <p:nvPr/>
        </p:nvSpPr>
        <p:spPr>
          <a:xfrm>
            <a:off x="8428972" y="2127220"/>
            <a:ext cx="3246121" cy="1492716"/>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107"/>
            <a:r>
              <a:rPr lang="en-US" sz="1800" dirty="0">
                <a:gradFill>
                  <a:gsLst>
                    <a:gs pos="0">
                      <a:srgbClr val="292929">
                        <a:lumMod val="90000"/>
                        <a:lumOff val="10000"/>
                      </a:srgbClr>
                    </a:gs>
                    <a:gs pos="86000">
                      <a:srgbClr val="292929">
                        <a:lumMod val="90000"/>
                        <a:lumOff val="10000"/>
                      </a:srgbClr>
                    </a:gs>
                  </a:gsLst>
                  <a:lin ang="5400000" scaled="0"/>
                </a:gradFill>
                <a:latin typeface="Segoe UI"/>
              </a:rPr>
              <a:t>Preview</a:t>
            </a:r>
            <a:br>
              <a:rPr lang="en-US" sz="1800" dirty="0">
                <a:gradFill>
                  <a:gsLst>
                    <a:gs pos="0">
                      <a:srgbClr val="292929">
                        <a:lumMod val="90000"/>
                        <a:lumOff val="10000"/>
                      </a:srgbClr>
                    </a:gs>
                    <a:gs pos="86000">
                      <a:srgbClr val="292929">
                        <a:lumMod val="90000"/>
                        <a:lumOff val="10000"/>
                      </a:srgbClr>
                    </a:gs>
                  </a:gsLst>
                  <a:lin ang="5400000" scaled="0"/>
                </a:gradFill>
                <a:latin typeface="Segoe UI"/>
              </a:rPr>
            </a:br>
            <a:r>
              <a:rPr lang="en-US" sz="1800" dirty="0">
                <a:solidFill>
                  <a:srgbClr val="5F5F5F"/>
                </a:solidFill>
              </a:rPr>
              <a:t>No availability SLA*</a:t>
            </a:r>
          </a:p>
          <a:p>
            <a:pPr defTabSz="914107">
              <a:spcBef>
                <a:spcPts val="1800"/>
              </a:spcBef>
            </a:pPr>
            <a:r>
              <a:rPr lang="en-US" sz="1800" dirty="0">
                <a:gradFill>
                  <a:gsLst>
                    <a:gs pos="0">
                      <a:srgbClr val="292929">
                        <a:lumMod val="90000"/>
                        <a:lumOff val="10000"/>
                      </a:srgbClr>
                    </a:gs>
                    <a:gs pos="86000">
                      <a:srgbClr val="292929">
                        <a:lumMod val="90000"/>
                        <a:lumOff val="10000"/>
                      </a:srgbClr>
                    </a:gs>
                  </a:gsLst>
                  <a:lin ang="5400000" scaled="0"/>
                </a:gradFill>
                <a:latin typeface="Segoe UI"/>
              </a:rPr>
              <a:t>General Availability</a:t>
            </a:r>
            <a:br>
              <a:rPr lang="en-US" sz="1800" dirty="0">
                <a:gradFill>
                  <a:gsLst>
                    <a:gs pos="0">
                      <a:srgbClr val="292929">
                        <a:lumMod val="90000"/>
                        <a:lumOff val="10000"/>
                      </a:srgbClr>
                    </a:gs>
                    <a:gs pos="86000">
                      <a:srgbClr val="292929">
                        <a:lumMod val="90000"/>
                        <a:lumOff val="10000"/>
                      </a:srgbClr>
                    </a:gs>
                  </a:gsLst>
                  <a:lin ang="5400000" scaled="0"/>
                </a:gradFill>
                <a:latin typeface="Segoe UI"/>
              </a:rPr>
            </a:br>
            <a:r>
              <a:rPr lang="en-US" sz="1800" dirty="0">
                <a:solidFill>
                  <a:srgbClr val="5F5F5F"/>
                </a:solidFill>
              </a:rPr>
              <a:t>99.9%</a:t>
            </a:r>
            <a:endParaRPr lang="en-US" sz="1800" dirty="0">
              <a:solidFill>
                <a:srgbClr val="5F5F5F">
                  <a:alpha val="99000"/>
                </a:srgbClr>
              </a:solidFill>
            </a:endParaRPr>
          </a:p>
        </p:txBody>
      </p:sp>
      <p:sp>
        <p:nvSpPr>
          <p:cNvPr id="22" name="Content Placeholder 4"/>
          <p:cNvSpPr txBox="1">
            <a:spLocks/>
          </p:cNvSpPr>
          <p:nvPr/>
        </p:nvSpPr>
        <p:spPr>
          <a:xfrm>
            <a:off x="519111" y="2173842"/>
            <a:ext cx="3216741" cy="2843855"/>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107"/>
            <a:r>
              <a:rPr lang="en-US" sz="1800" b="1" dirty="0">
                <a:solidFill>
                  <a:srgbClr val="5F5F5F">
                    <a:alpha val="99000"/>
                  </a:srgbClr>
                </a:solidFill>
              </a:rPr>
              <a:t>Shared Instance     	     </a:t>
            </a:r>
          </a:p>
          <a:p>
            <a:pPr defTabSz="914107"/>
            <a:r>
              <a:rPr lang="en-US" sz="1800" dirty="0" smtClean="0">
                <a:solidFill>
                  <a:srgbClr val="5F5F5F">
                    <a:alpha val="99000"/>
                  </a:srgbClr>
                </a:solidFill>
              </a:rPr>
              <a:t>Small </a:t>
            </a:r>
            <a:r>
              <a:rPr lang="en-US" sz="1800" dirty="0">
                <a:solidFill>
                  <a:srgbClr val="5F5F5F">
                    <a:alpha val="99000"/>
                  </a:srgbClr>
                </a:solidFill>
              </a:rPr>
              <a:t>instance is the only size </a:t>
            </a:r>
            <a:r>
              <a:rPr lang="en-US" sz="1800" dirty="0" smtClean="0">
                <a:solidFill>
                  <a:srgbClr val="5F5F5F">
                    <a:alpha val="99000"/>
                  </a:srgbClr>
                </a:solidFill>
              </a:rPr>
              <a:t>available</a:t>
            </a:r>
          </a:p>
          <a:p>
            <a:pPr defTabSz="914107"/>
            <a:r>
              <a:rPr lang="en-US" sz="1800" b="1" dirty="0" smtClean="0">
                <a:solidFill>
                  <a:srgbClr val="5F5F5F">
                    <a:alpha val="99000"/>
                  </a:srgbClr>
                </a:solidFill>
              </a:rPr>
              <a:t>Free</a:t>
            </a:r>
            <a:r>
              <a:rPr lang="en-US" sz="1800" dirty="0" smtClean="0">
                <a:solidFill>
                  <a:srgbClr val="5F5F5F">
                    <a:alpha val="99000"/>
                  </a:srgbClr>
                </a:solidFill>
              </a:rPr>
              <a:t> - 10 applications with </a:t>
            </a:r>
            <a:r>
              <a:rPr lang="en-US" sz="1800" dirty="0">
                <a:solidFill>
                  <a:srgbClr val="5F5F5F">
                    <a:alpha val="99000"/>
                  </a:srgbClr>
                </a:solidFill>
              </a:rPr>
              <a:t>unlimited </a:t>
            </a:r>
            <a:r>
              <a:rPr lang="en-US" sz="1800" dirty="0" smtClean="0">
                <a:solidFill>
                  <a:srgbClr val="5F5F5F">
                    <a:alpha val="99000"/>
                  </a:srgbClr>
                </a:solidFill>
              </a:rPr>
              <a:t>inbound data.  Capped max </a:t>
            </a:r>
            <a:r>
              <a:rPr lang="en-US" sz="1800" dirty="0">
                <a:solidFill>
                  <a:srgbClr val="5F5F5F">
                    <a:alpha val="99000"/>
                  </a:srgbClr>
                </a:solidFill>
              </a:rPr>
              <a:t>of 165MB </a:t>
            </a:r>
            <a:r>
              <a:rPr lang="en-US" sz="1800" dirty="0" smtClean="0">
                <a:solidFill>
                  <a:srgbClr val="5F5F5F">
                    <a:alpha val="99000"/>
                  </a:srgbClr>
                </a:solidFill>
              </a:rPr>
              <a:t>outbound data/day</a:t>
            </a:r>
            <a:endParaRPr lang="en-US" sz="1800" dirty="0">
              <a:solidFill>
                <a:srgbClr val="5F5F5F">
                  <a:alpha val="99000"/>
                </a:srgbClr>
              </a:solidFill>
            </a:endParaRPr>
          </a:p>
          <a:p>
            <a:pPr defTabSz="914107"/>
            <a:r>
              <a:rPr lang="en-US" sz="1800" b="1" dirty="0" smtClean="0">
                <a:solidFill>
                  <a:srgbClr val="5F5F5F">
                    <a:alpha val="99000"/>
                  </a:srgbClr>
                </a:solidFill>
              </a:rPr>
              <a:t>Pay </a:t>
            </a:r>
            <a:r>
              <a:rPr lang="en-US" sz="1800" b="1" dirty="0">
                <a:solidFill>
                  <a:srgbClr val="5F5F5F">
                    <a:alpha val="99000"/>
                  </a:srgbClr>
                </a:solidFill>
              </a:rPr>
              <a:t>- SQL</a:t>
            </a:r>
            <a:r>
              <a:rPr lang="en-US" sz="1800" dirty="0">
                <a:solidFill>
                  <a:srgbClr val="5F5F5F">
                    <a:alpha val="99000"/>
                  </a:srgbClr>
                </a:solidFill>
              </a:rPr>
              <a:t> Database</a:t>
            </a:r>
          </a:p>
        </p:txBody>
      </p:sp>
      <p:sp>
        <p:nvSpPr>
          <p:cNvPr id="26" name="Content Placeholder 4"/>
          <p:cNvSpPr txBox="1">
            <a:spLocks/>
          </p:cNvSpPr>
          <p:nvPr/>
        </p:nvSpPr>
        <p:spPr>
          <a:xfrm>
            <a:off x="4201693" y="2206114"/>
            <a:ext cx="2870477" cy="4438138"/>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107"/>
            <a:r>
              <a:rPr lang="en-US" sz="1800" b="1" dirty="0">
                <a:solidFill>
                  <a:srgbClr val="5F5F5F">
                    <a:alpha val="99000"/>
                  </a:srgbClr>
                </a:solidFill>
              </a:rPr>
              <a:t>P</a:t>
            </a:r>
            <a:r>
              <a:rPr lang="en-US" sz="1800" b="1" dirty="0" smtClean="0">
                <a:solidFill>
                  <a:srgbClr val="5F5F5F">
                    <a:alpha val="99000"/>
                  </a:srgbClr>
                </a:solidFill>
              </a:rPr>
              <a:t>rivate VM</a:t>
            </a:r>
            <a:endParaRPr lang="en-US" sz="1800" b="1" dirty="0">
              <a:solidFill>
                <a:srgbClr val="5F5F5F">
                  <a:alpha val="99000"/>
                </a:srgbClr>
              </a:solidFill>
            </a:endParaRPr>
          </a:p>
          <a:p>
            <a:pPr defTabSz="914107"/>
            <a:r>
              <a:rPr lang="en-US" sz="1800" dirty="0">
                <a:solidFill>
                  <a:srgbClr val="5F5F5F">
                    <a:alpha val="99000"/>
                  </a:srgbClr>
                </a:solidFill>
              </a:rPr>
              <a:t>Small instance is the only size available </a:t>
            </a:r>
          </a:p>
          <a:p>
            <a:pPr defTabSz="914107"/>
            <a:r>
              <a:rPr lang="en-US" sz="1800" b="1" dirty="0">
                <a:solidFill>
                  <a:srgbClr val="5F5F5F">
                    <a:alpha val="99000"/>
                  </a:srgbClr>
                </a:solidFill>
              </a:rPr>
              <a:t>Free</a:t>
            </a:r>
            <a:r>
              <a:rPr lang="en-US" sz="1800" dirty="0">
                <a:solidFill>
                  <a:srgbClr val="5F5F5F">
                    <a:alpha val="99000"/>
                  </a:srgbClr>
                </a:solidFill>
              </a:rPr>
              <a:t> - </a:t>
            </a:r>
            <a:r>
              <a:rPr lang="en-US" sz="1800" dirty="0" smtClean="0">
                <a:solidFill>
                  <a:srgbClr val="5F5F5F">
                    <a:alpha val="99000"/>
                  </a:srgbClr>
                </a:solidFill>
              </a:rPr>
              <a:t>unlimited </a:t>
            </a:r>
            <a:r>
              <a:rPr lang="en-US" sz="1800" dirty="0">
                <a:solidFill>
                  <a:srgbClr val="5F5F5F">
                    <a:alpha val="99000"/>
                  </a:srgbClr>
                </a:solidFill>
              </a:rPr>
              <a:t>inbound </a:t>
            </a:r>
            <a:r>
              <a:rPr lang="en-US" sz="1800" dirty="0" smtClean="0">
                <a:solidFill>
                  <a:srgbClr val="5F5F5F">
                    <a:alpha val="99000"/>
                  </a:srgbClr>
                </a:solidFill>
              </a:rPr>
              <a:t>data. 165MB </a:t>
            </a:r>
            <a:r>
              <a:rPr lang="en-US" sz="1800" dirty="0">
                <a:solidFill>
                  <a:srgbClr val="5F5F5F">
                    <a:alpha val="99000"/>
                  </a:srgbClr>
                </a:solidFill>
              </a:rPr>
              <a:t>outbound </a:t>
            </a:r>
            <a:r>
              <a:rPr lang="en-US" sz="1800" dirty="0" smtClean="0">
                <a:solidFill>
                  <a:srgbClr val="5F5F5F">
                    <a:alpha val="99000"/>
                  </a:srgbClr>
                </a:solidFill>
              </a:rPr>
              <a:t>data/day, excess charged.</a:t>
            </a:r>
            <a:endParaRPr lang="en-US" sz="1800" dirty="0">
              <a:solidFill>
                <a:srgbClr val="5F5F5F">
                  <a:alpha val="99000"/>
                </a:srgbClr>
              </a:solidFill>
            </a:endParaRPr>
          </a:p>
          <a:p>
            <a:pPr defTabSz="914107"/>
            <a:r>
              <a:rPr lang="en-US" sz="1800" b="1" dirty="0" smtClean="0">
                <a:solidFill>
                  <a:srgbClr val="5F5F5F">
                    <a:alpha val="99000"/>
                  </a:srgbClr>
                </a:solidFill>
              </a:rPr>
              <a:t>                                          Pay </a:t>
            </a:r>
            <a:r>
              <a:rPr lang="en-US" sz="1800" b="1" dirty="0">
                <a:solidFill>
                  <a:srgbClr val="5F5F5F">
                    <a:alpha val="99000"/>
                  </a:srgbClr>
                </a:solidFill>
              </a:rPr>
              <a:t>- SQL</a:t>
            </a:r>
            <a:r>
              <a:rPr lang="en-US" sz="1800" dirty="0">
                <a:solidFill>
                  <a:srgbClr val="5F5F5F">
                    <a:alpha val="99000"/>
                  </a:srgbClr>
                </a:solidFill>
              </a:rPr>
              <a:t> </a:t>
            </a:r>
            <a:r>
              <a:rPr lang="en-US" sz="1800" dirty="0" smtClean="0">
                <a:solidFill>
                  <a:srgbClr val="5F5F5F">
                    <a:alpha val="99000"/>
                  </a:srgbClr>
                </a:solidFill>
              </a:rPr>
              <a:t>Database, Compute same </a:t>
            </a:r>
            <a:r>
              <a:rPr lang="en-US" sz="1800" dirty="0">
                <a:solidFill>
                  <a:srgbClr val="5F5F5F">
                    <a:alpha val="99000"/>
                  </a:srgbClr>
                </a:solidFill>
              </a:rPr>
              <a:t>reduced rate as Web Sites </a:t>
            </a:r>
            <a:r>
              <a:rPr lang="en-US" sz="1800" dirty="0" err="1">
                <a:solidFill>
                  <a:srgbClr val="5F5F5F">
                    <a:alpha val="99000"/>
                  </a:srgbClr>
                </a:solidFill>
              </a:rPr>
              <a:t>i.e</a:t>
            </a:r>
            <a:r>
              <a:rPr lang="en-US" sz="1800" dirty="0">
                <a:solidFill>
                  <a:srgbClr val="5F5F5F">
                    <a:alpha val="99000"/>
                  </a:srgbClr>
                </a:solidFill>
              </a:rPr>
              <a:t> 33% </a:t>
            </a:r>
            <a:r>
              <a:rPr lang="en-US" sz="1800" dirty="0" smtClean="0">
                <a:solidFill>
                  <a:srgbClr val="5F5F5F">
                    <a:alpha val="99000"/>
                  </a:srgbClr>
                </a:solidFill>
              </a:rPr>
              <a:t>discount</a:t>
            </a:r>
            <a:r>
              <a:rPr lang="en-US" sz="1800" dirty="0">
                <a:solidFill>
                  <a:srgbClr val="5F5F5F">
                    <a:alpha val="99000"/>
                  </a:srgbClr>
                </a:solidFill>
              </a:rPr>
              <a:t>, </a:t>
            </a:r>
            <a:r>
              <a:rPr lang="en-US" sz="1800" dirty="0" smtClean="0">
                <a:solidFill>
                  <a:srgbClr val="5F5F5F">
                    <a:alpha val="99000"/>
                  </a:srgbClr>
                </a:solidFill>
              </a:rPr>
              <a:t>excess outbound transfers starting </a:t>
            </a:r>
            <a:r>
              <a:rPr lang="en-US" sz="1800" dirty="0">
                <a:solidFill>
                  <a:srgbClr val="5F5F5F">
                    <a:alpha val="99000"/>
                  </a:srgbClr>
                </a:solidFill>
              </a:rPr>
              <a:t>at $0.12/GB</a:t>
            </a:r>
          </a:p>
          <a:p>
            <a:pPr defTabSz="914107"/>
            <a:r>
              <a:rPr lang="en-US" sz="1800" dirty="0" smtClean="0">
                <a:gradFill>
                  <a:gsLst>
                    <a:gs pos="0">
                      <a:srgbClr val="292929">
                        <a:lumMod val="90000"/>
                        <a:lumOff val="10000"/>
                      </a:srgbClr>
                    </a:gs>
                    <a:gs pos="86000">
                      <a:srgbClr val="292929">
                        <a:lumMod val="90000"/>
                        <a:lumOff val="10000"/>
                      </a:srgbClr>
                    </a:gs>
                  </a:gsLst>
                  <a:lin ang="5400000" scaled="0"/>
                </a:gradFill>
              </a:rPr>
              <a:t>Up </a:t>
            </a:r>
            <a:r>
              <a:rPr lang="en-US" sz="1800" dirty="0">
                <a:gradFill>
                  <a:gsLst>
                    <a:gs pos="0">
                      <a:srgbClr val="292929">
                        <a:lumMod val="90000"/>
                        <a:lumOff val="10000"/>
                      </a:srgbClr>
                    </a:gs>
                    <a:gs pos="86000">
                      <a:srgbClr val="292929">
                        <a:lumMod val="90000"/>
                        <a:lumOff val="10000"/>
                      </a:srgbClr>
                    </a:gs>
                  </a:gsLst>
                  <a:lin ang="5400000" scaled="0"/>
                </a:gradFill>
              </a:rPr>
              <a:t>to 100 </a:t>
            </a:r>
            <a:r>
              <a:rPr lang="en-US" sz="1800" dirty="0" smtClean="0">
                <a:gradFill>
                  <a:gsLst>
                    <a:gs pos="0">
                      <a:srgbClr val="292929">
                        <a:lumMod val="90000"/>
                        <a:lumOff val="10000"/>
                      </a:srgbClr>
                    </a:gs>
                    <a:gs pos="86000">
                      <a:srgbClr val="292929">
                        <a:lumMod val="90000"/>
                        <a:lumOff val="10000"/>
                      </a:srgbClr>
                    </a:gs>
                  </a:gsLst>
                  <a:lin ang="5400000" scaled="0"/>
                </a:gradFill>
              </a:rPr>
              <a:t>applications</a:t>
            </a:r>
            <a:endParaRPr lang="en-US" sz="1800" dirty="0">
              <a:gradFill>
                <a:gsLst>
                  <a:gs pos="0">
                    <a:srgbClr val="292929">
                      <a:lumMod val="90000"/>
                      <a:lumOff val="10000"/>
                    </a:srgbClr>
                  </a:gs>
                  <a:gs pos="86000">
                    <a:srgbClr val="292929">
                      <a:lumMod val="90000"/>
                      <a:lumOff val="10000"/>
                    </a:srgbClr>
                  </a:gs>
                </a:gsLst>
                <a:lin ang="5400000" scaled="0"/>
              </a:gradFill>
            </a:endParaRPr>
          </a:p>
        </p:txBody>
      </p:sp>
      <p:sp>
        <p:nvSpPr>
          <p:cNvPr id="23" name="Rectangle 22"/>
          <p:cNvSpPr/>
          <p:nvPr/>
        </p:nvSpPr>
        <p:spPr bwMode="auto">
          <a:xfrm>
            <a:off x="357746" y="1176670"/>
            <a:ext cx="3378106" cy="881062"/>
          </a:xfrm>
          <a:prstGeom prst="rect">
            <a:avLst/>
          </a:prstGeom>
          <a:solidFill>
            <a:schemeClr val="accent6"/>
          </a:solidFill>
          <a:ln w="9525" cap="flat" cmpd="sng" algn="ctr">
            <a:noFill/>
            <a:prstDash val="solid"/>
            <a:headEnd type="none" w="med" len="med"/>
            <a:tailEnd type="none" w="med" len="med"/>
          </a:ln>
          <a:effectLst/>
        </p:spPr>
        <p:txBody>
          <a:bodyPr vert="horz" wrap="square" lIns="182845" tIns="91422" rIns="91422" bIns="91422" numCol="1" rtlCol="0" anchor="b" anchorCtr="0" compatLnSpc="1">
            <a:prstTxWarp prst="textNoShape">
              <a:avLst/>
            </a:prstTxWarp>
          </a:bodyPr>
          <a:lstStyle/>
          <a:p>
            <a:pPr defTabSz="914221">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s</a:t>
            </a:r>
            <a:r>
              <a:rPr lang="en-US" sz="2900" kern="0" dirty="0" smtClean="0">
                <a:gradFill>
                  <a:gsLst>
                    <a:gs pos="85000">
                      <a:srgbClr val="FFFFFF"/>
                    </a:gs>
                    <a:gs pos="0">
                      <a:srgbClr val="FFFFFF"/>
                    </a:gs>
                  </a:gsLst>
                  <a:lin ang="5400000" scaled="0"/>
                </a:gradFill>
                <a:latin typeface="Segoe UI Light" pitchFamily="34" charset="0"/>
              </a:rPr>
              <a:t>hared mode</a:t>
            </a:r>
            <a:endParaRPr lang="en-US" sz="2900" kern="0" dirty="0">
              <a:gradFill>
                <a:gsLst>
                  <a:gs pos="85000">
                    <a:srgbClr val="FFFFFF"/>
                  </a:gs>
                  <a:gs pos="0">
                    <a:srgbClr val="FFFFFF"/>
                  </a:gs>
                </a:gsLst>
                <a:lin ang="5400000" scaled="0"/>
              </a:gradFill>
              <a:latin typeface="Segoe UI Light" pitchFamily="34" charset="0"/>
            </a:endParaRPr>
          </a:p>
        </p:txBody>
      </p:sp>
    </p:spTree>
    <p:extLst>
      <p:ext uri="{BB962C8B-B14F-4D97-AF65-F5344CB8AC3E}">
        <p14:creationId xmlns:p14="http://schemas.microsoft.com/office/powerpoint/2010/main" val="277241575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2"/>
            <a:ext cx="11149013" cy="760458"/>
          </a:xfrm>
        </p:spPr>
        <p:txBody>
          <a:bodyPr/>
          <a:lstStyle/>
          <a:p>
            <a:r>
              <a:rPr lang="en-US" dirty="0" smtClean="0"/>
              <a:t>Pricing Example: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96" y="1226230"/>
            <a:ext cx="1045687" cy="1546516"/>
          </a:xfrm>
          <a:prstGeom prst="rect">
            <a:avLst/>
          </a:prstGeom>
        </p:spPr>
      </p:pic>
      <p:sp>
        <p:nvSpPr>
          <p:cNvPr id="4" name="TextBox 3"/>
          <p:cNvSpPr txBox="1"/>
          <p:nvPr/>
        </p:nvSpPr>
        <p:spPr>
          <a:xfrm>
            <a:off x="266207" y="2970906"/>
            <a:ext cx="2664863" cy="553998"/>
          </a:xfrm>
          <a:prstGeom prst="rect">
            <a:avLst/>
          </a:prstGeom>
          <a:noFill/>
        </p:spPr>
        <p:txBody>
          <a:bodyPr wrap="square" lIns="0" tIns="0" rIns="0" bIns="0" rtlCol="0">
            <a:spAutoFit/>
          </a:bodyPr>
          <a:lstStyle/>
          <a:p>
            <a:pPr algn="ctr" defTabSz="914107">
              <a:lnSpc>
                <a:spcPct val="90000"/>
              </a:lnSpc>
              <a:spcBef>
                <a:spcPct val="20000"/>
              </a:spcBef>
              <a:buSzPct val="80000"/>
            </a:pPr>
            <a:r>
              <a:rPr lang="en-US" sz="1800" dirty="0">
                <a:solidFill>
                  <a:srgbClr val="0070C0"/>
                </a:solidFill>
              </a:rPr>
              <a:t>10 x Mobile Services </a:t>
            </a:r>
          </a:p>
          <a:p>
            <a:pPr algn="ctr" defTabSz="914107">
              <a:lnSpc>
                <a:spcPct val="90000"/>
              </a:lnSpc>
              <a:spcBef>
                <a:spcPct val="20000"/>
              </a:spcBef>
              <a:buSzPct val="80000"/>
            </a:pPr>
            <a:r>
              <a:rPr lang="en-US" sz="1800" dirty="0">
                <a:solidFill>
                  <a:srgbClr val="0070C0"/>
                </a:solidFill>
              </a:rPr>
              <a:t>on shared instances</a:t>
            </a:r>
          </a:p>
        </p:txBody>
      </p:sp>
      <p:sp>
        <p:nvSpPr>
          <p:cNvPr id="25" name="TextBox 24"/>
          <p:cNvSpPr txBox="1"/>
          <p:nvPr/>
        </p:nvSpPr>
        <p:spPr>
          <a:xfrm>
            <a:off x="6345923" y="2969497"/>
            <a:ext cx="1905688" cy="553998"/>
          </a:xfrm>
          <a:prstGeom prst="rect">
            <a:avLst/>
          </a:prstGeom>
          <a:noFill/>
        </p:spPr>
        <p:txBody>
          <a:bodyPr wrap="square" lIns="0" tIns="0" rIns="0" bIns="0" rtlCol="0">
            <a:spAutoFit/>
          </a:bodyPr>
          <a:lstStyle/>
          <a:p>
            <a:pPr algn="ctr" defTabSz="914107">
              <a:lnSpc>
                <a:spcPct val="90000"/>
              </a:lnSpc>
              <a:spcBef>
                <a:spcPct val="20000"/>
              </a:spcBef>
              <a:buSzPct val="80000"/>
            </a:pPr>
            <a:r>
              <a:rPr lang="en-US" sz="1800" dirty="0">
                <a:solidFill>
                  <a:srgbClr val="0070C0"/>
                </a:solidFill>
              </a:rPr>
              <a:t>100MB SQL</a:t>
            </a:r>
          </a:p>
          <a:p>
            <a:pPr algn="ctr" defTabSz="914107">
              <a:lnSpc>
                <a:spcPct val="90000"/>
              </a:lnSpc>
              <a:spcBef>
                <a:spcPct val="20000"/>
              </a:spcBef>
              <a:buSzPct val="80000"/>
            </a:pPr>
            <a:r>
              <a:rPr lang="en-US" sz="1800" dirty="0">
                <a:solidFill>
                  <a:srgbClr val="0070C0"/>
                </a:solidFill>
              </a:rPr>
              <a:t>Database</a:t>
            </a:r>
          </a:p>
        </p:txBody>
      </p:sp>
      <p:sp>
        <p:nvSpPr>
          <p:cNvPr id="7" name="Flowchart: Magnetic Disk 6"/>
          <p:cNvSpPr/>
          <p:nvPr/>
        </p:nvSpPr>
        <p:spPr bwMode="auto">
          <a:xfrm>
            <a:off x="6633750" y="1345174"/>
            <a:ext cx="1330037" cy="1496634"/>
          </a:xfrm>
          <a:prstGeom prst="flowChartMagneticDisk">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8" tIns="45710" rIns="91418" bIns="45710" numCol="1" rtlCol="0" anchor="ctr" anchorCtr="0" compatLnSpc="1">
            <a:prstTxWarp prst="textNoShape">
              <a:avLst/>
            </a:prstTxWarp>
          </a:bodyPr>
          <a:lstStyle/>
          <a:p>
            <a:pPr algn="ctr" defTabSz="913920"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Right Arrow 7"/>
          <p:cNvSpPr/>
          <p:nvPr/>
        </p:nvSpPr>
        <p:spPr bwMode="auto">
          <a:xfrm>
            <a:off x="2647821" y="1276112"/>
            <a:ext cx="3215402" cy="757971"/>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8" tIns="45710" rIns="91418" bIns="45710" numCol="1" rtlCol="0" anchor="ctr" anchorCtr="0" compatLnSpc="1">
            <a:prstTxWarp prst="textNoShape">
              <a:avLst/>
            </a:prstTxWarp>
          </a:bodyPr>
          <a:lstStyle/>
          <a:p>
            <a:pPr algn="ctr" defTabSz="913920" fontAlgn="base">
              <a:spcBef>
                <a:spcPct val="0"/>
              </a:spcBef>
              <a:spcAft>
                <a:spcPct val="0"/>
              </a:spcAft>
            </a:pPr>
            <a:r>
              <a:rPr lang="en-US" sz="2200" dirty="0">
                <a:gradFill>
                  <a:gsLst>
                    <a:gs pos="0">
                      <a:srgbClr val="FFFFFF"/>
                    </a:gs>
                    <a:gs pos="100000">
                      <a:srgbClr val="FFFFFF"/>
                    </a:gs>
                  </a:gsLst>
                  <a:lin ang="5400000" scaled="0"/>
                </a:gradFill>
              </a:rPr>
              <a:t>Unlimited ingress</a:t>
            </a:r>
          </a:p>
        </p:txBody>
      </p:sp>
      <p:sp>
        <p:nvSpPr>
          <p:cNvPr id="9" name="Left Arrow 8"/>
          <p:cNvSpPr/>
          <p:nvPr/>
        </p:nvSpPr>
        <p:spPr bwMode="auto">
          <a:xfrm>
            <a:off x="2648336" y="2093494"/>
            <a:ext cx="3214888" cy="782821"/>
          </a:xfrm>
          <a:prstGeom prst="lef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8" tIns="45710" rIns="91418" bIns="45710" numCol="1" rtlCol="0" anchor="ctr" anchorCtr="0" compatLnSpc="1">
            <a:prstTxWarp prst="textNoShape">
              <a:avLst/>
            </a:prstTxWarp>
          </a:bodyPr>
          <a:lstStyle/>
          <a:p>
            <a:pPr algn="ctr" defTabSz="913920" fontAlgn="base">
              <a:spcBef>
                <a:spcPct val="0"/>
              </a:spcBef>
              <a:spcAft>
                <a:spcPct val="0"/>
              </a:spcAft>
            </a:pPr>
            <a:r>
              <a:rPr lang="en-US" sz="2200" dirty="0">
                <a:gradFill>
                  <a:gsLst>
                    <a:gs pos="0">
                      <a:srgbClr val="FFFFFF"/>
                    </a:gs>
                    <a:gs pos="100000">
                      <a:srgbClr val="FFFFFF"/>
                    </a:gs>
                  </a:gsLst>
                  <a:lin ang="5400000" scaled="0"/>
                </a:gradFill>
              </a:rPr>
              <a:t>&lt;165MB daily egress</a:t>
            </a:r>
          </a:p>
        </p:txBody>
      </p:sp>
      <p:sp>
        <p:nvSpPr>
          <p:cNvPr id="10" name="TextBox 9"/>
          <p:cNvSpPr txBox="1"/>
          <p:nvPr/>
        </p:nvSpPr>
        <p:spPr>
          <a:xfrm>
            <a:off x="627705" y="3787616"/>
            <a:ext cx="9821077" cy="2576090"/>
          </a:xfrm>
          <a:prstGeom prst="rect">
            <a:avLst/>
          </a:prstGeom>
          <a:noFill/>
        </p:spPr>
        <p:txBody>
          <a:bodyPr wrap="square" lIns="0" tIns="0" rIns="0" bIns="0" rtlCol="0">
            <a:spAutoFit/>
          </a:bodyPr>
          <a:lstStyle/>
          <a:p>
            <a:pPr defTabSz="914157">
              <a:lnSpc>
                <a:spcPct val="90000"/>
              </a:lnSpc>
              <a:spcBef>
                <a:spcPct val="20000"/>
              </a:spcBef>
              <a:buSzPct val="80000"/>
            </a:pPr>
            <a:r>
              <a:rPr lang="en-US" sz="5400" spc="-100" dirty="0">
                <a:solidFill>
                  <a:schemeClr val="accent2"/>
                </a:solidFill>
                <a:latin typeface="Segoe UI Light" pitchFamily="34" charset="0"/>
              </a:rPr>
              <a:t>How?</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10 FREE mobile services on shared instance</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Includes 165MB/day of FREE egress from API calls </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Cost - All services sharing a 100MB DB is $5 USD / Month </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Use </a:t>
            </a:r>
            <a:r>
              <a:rPr lang="en-US" sz="2700" dirty="0">
                <a:gradFill>
                  <a:gsLst>
                    <a:gs pos="1250">
                      <a:srgbClr val="505050"/>
                    </a:gs>
                    <a:gs pos="100000">
                      <a:srgbClr val="505050"/>
                    </a:gs>
                  </a:gsLst>
                  <a:lin ang="5400000" scaled="0"/>
                </a:gradFill>
                <a:hlinkClick r:id="rId4"/>
              </a:rPr>
              <a:t>Pricing Calculator</a:t>
            </a:r>
            <a:r>
              <a:rPr lang="en-US" sz="2700" dirty="0">
                <a:gradFill>
                  <a:gsLst>
                    <a:gs pos="1250">
                      <a:srgbClr val="505050"/>
                    </a:gs>
                    <a:gs pos="100000">
                      <a:srgbClr val="505050"/>
                    </a:gs>
                  </a:gsLst>
                  <a:lin ang="5400000" scaled="0"/>
                </a:gradFill>
              </a:rPr>
              <a:t> to Estimate your costs</a:t>
            </a:r>
          </a:p>
        </p:txBody>
      </p:sp>
      <p:sp>
        <p:nvSpPr>
          <p:cNvPr id="11" name="TextBox 10"/>
          <p:cNvSpPr txBox="1"/>
          <p:nvPr/>
        </p:nvSpPr>
        <p:spPr>
          <a:xfrm>
            <a:off x="8362615" y="1409251"/>
            <a:ext cx="988211" cy="1561655"/>
          </a:xfrm>
          <a:prstGeom prst="rect">
            <a:avLst/>
          </a:prstGeom>
          <a:noFill/>
        </p:spPr>
        <p:txBody>
          <a:bodyPr wrap="none" lIns="0" tIns="0" rIns="0" bIns="0" rtlCol="0">
            <a:spAutoFit/>
          </a:bodyPr>
          <a:lstStyle/>
          <a:p>
            <a:pPr defTabSz="914157">
              <a:lnSpc>
                <a:spcPct val="90000"/>
              </a:lnSpc>
              <a:spcBef>
                <a:spcPct val="20000"/>
              </a:spcBef>
              <a:buSzPct val="80000"/>
            </a:pPr>
            <a:r>
              <a:rPr lang="en-US" sz="11300" dirty="0">
                <a:gradFill>
                  <a:gsLst>
                    <a:gs pos="0">
                      <a:srgbClr val="292929">
                        <a:lumMod val="90000"/>
                        <a:lumOff val="10000"/>
                      </a:srgbClr>
                    </a:gs>
                    <a:gs pos="86000">
                      <a:srgbClr val="292929">
                        <a:lumMod val="90000"/>
                        <a:lumOff val="10000"/>
                      </a:srgbClr>
                    </a:gs>
                  </a:gsLst>
                  <a:lin ang="5400000" scaled="0"/>
                </a:gradFill>
              </a:rPr>
              <a:t>=</a:t>
            </a:r>
          </a:p>
        </p:txBody>
      </p:sp>
      <p:sp>
        <p:nvSpPr>
          <p:cNvPr id="12" name="Rectangle 11"/>
          <p:cNvSpPr/>
          <p:nvPr/>
        </p:nvSpPr>
        <p:spPr>
          <a:xfrm>
            <a:off x="9350825" y="910805"/>
            <a:ext cx="2927240" cy="2172737"/>
          </a:xfrm>
          <a:prstGeom prst="rect">
            <a:avLst/>
          </a:prstGeom>
        </p:spPr>
        <p:txBody>
          <a:bodyPr wrap="none" lIns="89629" tIns="44815" rIns="89629" bIns="44815">
            <a:spAutoFit/>
          </a:bodyPr>
          <a:lstStyle/>
          <a:p>
            <a:pPr defTabSz="914157"/>
            <a:r>
              <a:rPr lang="en-US" sz="13500" dirty="0">
                <a:solidFill>
                  <a:srgbClr val="0070C0"/>
                </a:solidFill>
              </a:rPr>
              <a:t>$5</a:t>
            </a:r>
            <a:r>
              <a:rPr lang="en-US" sz="1800" dirty="0">
                <a:solidFill>
                  <a:srgbClr val="0070C0"/>
                </a:solidFill>
              </a:rPr>
              <a:t>/ Month </a:t>
            </a:r>
            <a:endParaRPr lang="en-US" sz="1800" dirty="0">
              <a:solidFill>
                <a:srgbClr val="292929"/>
              </a:solidFill>
            </a:endParaRPr>
          </a:p>
        </p:txBody>
      </p:sp>
      <p:sp>
        <p:nvSpPr>
          <p:cNvPr id="13" name="Rectangle 12"/>
          <p:cNvSpPr/>
          <p:nvPr/>
        </p:nvSpPr>
        <p:spPr>
          <a:xfrm>
            <a:off x="6452885" y="6551837"/>
            <a:ext cx="6256115" cy="312104"/>
          </a:xfrm>
          <a:prstGeom prst="rect">
            <a:avLst/>
          </a:prstGeom>
        </p:spPr>
        <p:txBody>
          <a:bodyPr wrap="square" lIns="89629" tIns="44815" rIns="89629" bIns="44815">
            <a:spAutoFit/>
          </a:bodyPr>
          <a:lstStyle/>
          <a:p>
            <a:pPr defTabSz="914107">
              <a:lnSpc>
                <a:spcPct val="90000"/>
              </a:lnSpc>
              <a:spcBef>
                <a:spcPct val="20000"/>
              </a:spcBef>
              <a:buSzPct val="80000"/>
            </a:pPr>
            <a:r>
              <a:rPr lang="en-US" sz="1600" dirty="0">
                <a:solidFill>
                  <a:srgbClr val="5F5F5F"/>
                </a:solidFill>
              </a:rPr>
              <a:t>Note: Free Egress is per subscription, not per mobile service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032" y="1295293"/>
            <a:ext cx="1045687" cy="1546516"/>
          </a:xfrm>
          <a:prstGeom prst="rect">
            <a:avLst/>
          </a:prstGeom>
          <a:solidFill>
            <a:schemeClr val="bg1"/>
          </a:solidFill>
        </p:spPr>
      </p:pic>
    </p:spTree>
    <p:extLst>
      <p:ext uri="{BB962C8B-B14F-4D97-AF65-F5344CB8AC3E}">
        <p14:creationId xmlns:p14="http://schemas.microsoft.com/office/powerpoint/2010/main" val="674841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7" grpId="0" animBg="1"/>
      <p:bldP spid="8" grpId="0" animBg="1"/>
      <p:bldP spid="9" grpId="0" animBg="1"/>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forget: Member Offers</a:t>
            </a:r>
            <a:endParaRPr lang="en-US" dirty="0"/>
          </a:p>
        </p:txBody>
      </p:sp>
      <p:sp>
        <p:nvSpPr>
          <p:cNvPr id="3" name="TextBox 2"/>
          <p:cNvSpPr txBox="1"/>
          <p:nvPr/>
        </p:nvSpPr>
        <p:spPr>
          <a:xfrm>
            <a:off x="448468" y="1277299"/>
            <a:ext cx="11112651" cy="3633300"/>
          </a:xfrm>
          <a:prstGeom prst="rect">
            <a:avLst/>
          </a:prstGeom>
          <a:noFill/>
        </p:spPr>
        <p:txBody>
          <a:bodyPr wrap="square" lIns="0" tIns="0" rIns="0" bIns="0" rtlCol="0">
            <a:spAutoFit/>
          </a:bodyPr>
          <a:lstStyle/>
          <a:p>
            <a:pPr marL="451260" indent="-451260" defTabSz="914157">
              <a:lnSpc>
                <a:spcPct val="90000"/>
              </a:lnSpc>
              <a:spcBef>
                <a:spcPct val="20000"/>
              </a:spcBef>
              <a:buSzPct val="80000"/>
              <a:buBlip>
                <a:blip r:embed="rId3"/>
              </a:buBlip>
            </a:pPr>
            <a:r>
              <a:rPr lang="en-US" sz="2700" dirty="0">
                <a:gradFill>
                  <a:gsLst>
                    <a:gs pos="0">
                      <a:srgbClr val="292929">
                        <a:lumMod val="90000"/>
                        <a:lumOff val="10000"/>
                      </a:srgbClr>
                    </a:gs>
                    <a:gs pos="86000">
                      <a:srgbClr val="292929">
                        <a:lumMod val="90000"/>
                        <a:lumOff val="10000"/>
                      </a:srgbClr>
                    </a:gs>
                  </a:gsLst>
                  <a:lin ang="5400000" scaled="0"/>
                </a:gradFill>
              </a:rPr>
              <a:t>MSDN Subscribers 	up to $3700 / year</a:t>
            </a:r>
          </a:p>
          <a:p>
            <a:pPr marL="451260" indent="-451260" defTabSz="914157">
              <a:lnSpc>
                <a:spcPct val="90000"/>
              </a:lnSpc>
              <a:spcBef>
                <a:spcPct val="20000"/>
              </a:spcBef>
              <a:buSzPct val="80000"/>
              <a:buBlip>
                <a:blip r:embed="rId3"/>
              </a:buBlip>
            </a:pPr>
            <a:r>
              <a:rPr lang="en-US" sz="2700" dirty="0" err="1">
                <a:gradFill>
                  <a:gsLst>
                    <a:gs pos="0">
                      <a:srgbClr val="292929">
                        <a:lumMod val="90000"/>
                        <a:lumOff val="10000"/>
                      </a:srgbClr>
                    </a:gs>
                    <a:gs pos="86000">
                      <a:srgbClr val="292929">
                        <a:lumMod val="90000"/>
                        <a:lumOff val="10000"/>
                      </a:srgbClr>
                    </a:gs>
                  </a:gsLst>
                  <a:lin ang="5400000" scaled="0"/>
                </a:gradFill>
              </a:rPr>
              <a:t>BizSpark</a:t>
            </a:r>
            <a:r>
              <a:rPr lang="en-US" sz="2700" dirty="0">
                <a:gradFill>
                  <a:gsLst>
                    <a:gs pos="0">
                      <a:srgbClr val="292929">
                        <a:lumMod val="90000"/>
                        <a:lumOff val="10000"/>
                      </a:srgbClr>
                    </a:gs>
                    <a:gs pos="86000">
                      <a:srgbClr val="292929">
                        <a:lumMod val="90000"/>
                        <a:lumOff val="10000"/>
                      </a:srgbClr>
                    </a:gs>
                  </a:gsLst>
                  <a:lin ang="5400000" scaled="0"/>
                </a:gradFill>
              </a:rPr>
              <a:t> members 	up to $3700 / year</a:t>
            </a:r>
          </a:p>
          <a:p>
            <a:pPr marL="451260" indent="-451260" defTabSz="914157">
              <a:lnSpc>
                <a:spcPct val="90000"/>
              </a:lnSpc>
              <a:spcBef>
                <a:spcPct val="20000"/>
              </a:spcBef>
              <a:buSzPct val="80000"/>
              <a:buBlip>
                <a:blip r:embed="rId3"/>
              </a:buBlip>
            </a:pPr>
            <a:r>
              <a:rPr lang="en-US" sz="2700" dirty="0">
                <a:gradFill>
                  <a:gsLst>
                    <a:gs pos="0">
                      <a:srgbClr val="292929">
                        <a:lumMod val="90000"/>
                        <a:lumOff val="10000"/>
                      </a:srgbClr>
                    </a:gs>
                    <a:gs pos="86000">
                      <a:srgbClr val="292929">
                        <a:lumMod val="90000"/>
                        <a:lumOff val="10000"/>
                      </a:srgbClr>
                    </a:gs>
                  </a:gsLst>
                  <a:lin ang="5400000" scaled="0"/>
                </a:gradFill>
              </a:rPr>
              <a:t>MPN Members   	up to $1500 / year</a:t>
            </a:r>
          </a:p>
          <a:p>
            <a:pPr marL="451260" indent="-451260" defTabSz="914157">
              <a:lnSpc>
                <a:spcPct val="90000"/>
              </a:lnSpc>
              <a:spcBef>
                <a:spcPct val="20000"/>
              </a:spcBef>
              <a:buSzPct val="80000"/>
              <a:buBlip>
                <a:blip r:embed="rId3"/>
              </a:buBlip>
            </a:pPr>
            <a:r>
              <a:rPr lang="en-US" sz="2700" dirty="0" err="1">
                <a:gradFill>
                  <a:gsLst>
                    <a:gs pos="0">
                      <a:srgbClr val="292929">
                        <a:lumMod val="90000"/>
                        <a:lumOff val="10000"/>
                      </a:srgbClr>
                    </a:gs>
                    <a:gs pos="86000">
                      <a:srgbClr val="292929">
                        <a:lumMod val="90000"/>
                        <a:lumOff val="10000"/>
                      </a:srgbClr>
                    </a:gs>
                  </a:gsLst>
                  <a:lin ang="5400000" scaled="0"/>
                </a:gradFill>
              </a:rPr>
              <a:t>WebsiteSpark</a:t>
            </a:r>
            <a:r>
              <a:rPr lang="en-US" sz="2700" dirty="0">
                <a:gradFill>
                  <a:gsLst>
                    <a:gs pos="0">
                      <a:srgbClr val="292929">
                        <a:lumMod val="90000"/>
                        <a:lumOff val="10000"/>
                      </a:srgbClr>
                    </a:gs>
                    <a:gs pos="86000">
                      <a:srgbClr val="292929">
                        <a:lumMod val="90000"/>
                        <a:lumOff val="10000"/>
                      </a:srgbClr>
                    </a:gs>
                  </a:gsLst>
                  <a:lin ang="5400000" scaled="0"/>
                </a:gradFill>
              </a:rPr>
              <a:t>    	up to $1500 / year</a:t>
            </a:r>
          </a:p>
          <a:p>
            <a:pPr defTabSz="914157">
              <a:lnSpc>
                <a:spcPct val="90000"/>
              </a:lnSpc>
              <a:spcBef>
                <a:spcPct val="20000"/>
              </a:spcBef>
              <a:buSzPct val="80000"/>
            </a:pPr>
            <a:endParaRPr lang="en-US" sz="2700" dirty="0">
              <a:gradFill>
                <a:gsLst>
                  <a:gs pos="0">
                    <a:srgbClr val="292929">
                      <a:lumMod val="90000"/>
                      <a:lumOff val="10000"/>
                    </a:srgbClr>
                  </a:gs>
                  <a:gs pos="86000">
                    <a:srgbClr val="292929">
                      <a:lumMod val="90000"/>
                      <a:lumOff val="10000"/>
                    </a:srgbClr>
                  </a:gs>
                </a:gsLst>
                <a:lin ang="5400000" scaled="0"/>
              </a:gradFill>
            </a:endParaRPr>
          </a:p>
          <a:p>
            <a:pPr defTabSz="914157">
              <a:lnSpc>
                <a:spcPct val="90000"/>
              </a:lnSpc>
              <a:spcBef>
                <a:spcPct val="20000"/>
              </a:spcBef>
              <a:buSzPct val="80000"/>
            </a:pPr>
            <a:r>
              <a:rPr lang="en-US" sz="2700" dirty="0">
                <a:gradFill>
                  <a:gsLst>
                    <a:gs pos="0">
                      <a:srgbClr val="292929">
                        <a:lumMod val="90000"/>
                        <a:lumOff val="10000"/>
                      </a:srgbClr>
                    </a:gs>
                    <a:gs pos="86000">
                      <a:srgbClr val="292929">
                        <a:lumMod val="90000"/>
                        <a:lumOff val="10000"/>
                      </a:srgbClr>
                    </a:gs>
                  </a:gsLst>
                  <a:lin ang="5400000" scaled="0"/>
                </a:gradFill>
              </a:rPr>
              <a:t>Full details here - </a:t>
            </a:r>
            <a:r>
              <a:rPr lang="en-US" sz="2400" dirty="0">
                <a:solidFill>
                  <a:srgbClr val="292929"/>
                </a:solidFill>
                <a:hlinkClick r:id="rId4"/>
              </a:rPr>
              <a:t>http://www.windowsazure.com/en-us/pricing/member-offers/</a:t>
            </a:r>
            <a:r>
              <a:rPr lang="en-US" sz="2400" dirty="0">
                <a:solidFill>
                  <a:srgbClr val="292929"/>
                </a:solidFill>
              </a:rPr>
              <a:t> </a:t>
            </a:r>
          </a:p>
          <a:p>
            <a:pPr defTabSz="914157">
              <a:lnSpc>
                <a:spcPct val="90000"/>
              </a:lnSpc>
              <a:spcBef>
                <a:spcPct val="20000"/>
              </a:spcBef>
              <a:buSzPct val="80000"/>
            </a:pPr>
            <a:r>
              <a:rPr lang="en-US" sz="2700" dirty="0">
                <a:gradFill>
                  <a:gsLst>
                    <a:gs pos="0">
                      <a:srgbClr val="292929">
                        <a:lumMod val="90000"/>
                        <a:lumOff val="10000"/>
                      </a:srgbClr>
                    </a:gs>
                    <a:gs pos="86000">
                      <a:srgbClr val="292929">
                        <a:lumMod val="90000"/>
                        <a:lumOff val="10000"/>
                      </a:srgbClr>
                    </a:gs>
                  </a:gsLst>
                  <a:lin ang="5400000" scaled="0"/>
                </a:gradFill>
              </a:rPr>
              <a:t> </a:t>
            </a:r>
          </a:p>
          <a:p>
            <a:pPr defTabSz="914157">
              <a:lnSpc>
                <a:spcPct val="90000"/>
              </a:lnSpc>
              <a:spcBef>
                <a:spcPct val="20000"/>
              </a:spcBef>
              <a:buSzPct val="80000"/>
            </a:pPr>
            <a:endParaRPr lang="en-US" sz="27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60599119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326524" cy="761747"/>
          </a:xfrm>
        </p:spPr>
        <p:txBody>
          <a:bodyPr/>
          <a:lstStyle/>
          <a:p>
            <a:r>
              <a:rPr lang="en-US" dirty="0" smtClean="0"/>
              <a:t>Summary</a:t>
            </a:r>
            <a:endParaRPr lang="en-US" dirty="0"/>
          </a:p>
        </p:txBody>
      </p:sp>
      <p:grpSp>
        <p:nvGrpSpPr>
          <p:cNvPr id="51" name="Group 50"/>
          <p:cNvGrpSpPr/>
          <p:nvPr/>
        </p:nvGrpSpPr>
        <p:grpSpPr>
          <a:xfrm>
            <a:off x="4711380" y="4845395"/>
            <a:ext cx="1524000" cy="1524000"/>
            <a:chOff x="2142565" y="3054079"/>
            <a:chExt cx="1524000" cy="1524000"/>
          </a:xfrm>
          <a:solidFill>
            <a:srgbClr val="00AEEF"/>
          </a:solidFill>
        </p:grpSpPr>
        <p:sp>
          <p:nvSpPr>
            <p:cNvPr id="52" name="Rectangle 5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5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54" name="Rectangle 53"/>
          <p:cNvSpPr/>
          <p:nvPr>
            <p:custDataLst>
              <p:tags r:id="rId1"/>
            </p:custDataLst>
          </p:nvPr>
        </p:nvSpPr>
        <p:spPr bwMode="auto">
          <a:xfrm>
            <a:off x="6328542" y="322995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55" name="Group 54"/>
          <p:cNvGrpSpPr/>
          <p:nvPr/>
        </p:nvGrpSpPr>
        <p:grpSpPr>
          <a:xfrm>
            <a:off x="6760561" y="3380751"/>
            <a:ext cx="451426" cy="962719"/>
            <a:chOff x="4005600" y="3173284"/>
            <a:chExt cx="555603" cy="1178245"/>
          </a:xfrm>
        </p:grpSpPr>
        <p:sp>
          <p:nvSpPr>
            <p:cNvPr id="56"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7"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8"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9"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0"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1"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2" name="Group 61"/>
          <p:cNvGrpSpPr/>
          <p:nvPr/>
        </p:nvGrpSpPr>
        <p:grpSpPr>
          <a:xfrm>
            <a:off x="3094220" y="3229955"/>
            <a:ext cx="1524000" cy="3139440"/>
            <a:chOff x="523683" y="3054079"/>
            <a:chExt cx="1524000" cy="3139440"/>
          </a:xfrm>
          <a:solidFill>
            <a:srgbClr val="00AEEF"/>
          </a:solidFill>
        </p:grpSpPr>
        <p:sp>
          <p:nvSpPr>
            <p:cNvPr id="63" name="Rectangle 62"/>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64"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5" name="Group 64"/>
          <p:cNvGrpSpPr/>
          <p:nvPr/>
        </p:nvGrpSpPr>
        <p:grpSpPr>
          <a:xfrm>
            <a:off x="4711380" y="3234185"/>
            <a:ext cx="1524000" cy="1524000"/>
            <a:chOff x="2155586" y="4666056"/>
            <a:chExt cx="1524000" cy="1524000"/>
          </a:xfrm>
          <a:solidFill>
            <a:srgbClr val="00AEEF"/>
          </a:solidFill>
        </p:grpSpPr>
        <p:sp>
          <p:nvSpPr>
            <p:cNvPr id="66" name="Rectangle 65"/>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67" name="Group 66"/>
            <p:cNvGrpSpPr/>
            <p:nvPr/>
          </p:nvGrpSpPr>
          <p:grpSpPr bwMode="black">
            <a:xfrm>
              <a:off x="2405244" y="4942461"/>
              <a:ext cx="975049" cy="828286"/>
              <a:chOff x="5184775" y="225425"/>
              <a:chExt cx="1500188" cy="1220788"/>
            </a:xfrm>
            <a:grpFill/>
          </p:grpSpPr>
          <p:sp>
            <p:nvSpPr>
              <p:cNvPr id="6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6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7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74" name="Group 73"/>
          <p:cNvGrpSpPr/>
          <p:nvPr/>
        </p:nvGrpSpPr>
        <p:grpSpPr>
          <a:xfrm>
            <a:off x="3094221" y="1262447"/>
            <a:ext cx="6650548" cy="1945208"/>
            <a:chOff x="523683" y="1595421"/>
            <a:chExt cx="4975779" cy="1370389"/>
          </a:xfrm>
        </p:grpSpPr>
        <p:sp>
          <p:nvSpPr>
            <p:cNvPr id="75" name="Rectangle 74"/>
            <p:cNvSpPr/>
            <p:nvPr/>
          </p:nvSpPr>
          <p:spPr bwMode="auto">
            <a:xfrm>
              <a:off x="523683" y="1595421"/>
              <a:ext cx="4777177" cy="1298232"/>
            </a:xfrm>
            <a:prstGeom prst="rect">
              <a:avLst/>
            </a:prstGeom>
            <a:solidFill>
              <a:srgbClr val="FFFFFF"/>
            </a:solidFill>
            <a:ln w="10795" cap="flat" cmpd="sng" algn="ctr">
              <a:solidFill>
                <a:srgbClr val="DDDDDD"/>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76"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rgbClr val="FF8A00"/>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8" name="Group 77"/>
          <p:cNvGrpSpPr/>
          <p:nvPr/>
        </p:nvGrpSpPr>
        <p:grpSpPr>
          <a:xfrm>
            <a:off x="7955320" y="3231289"/>
            <a:ext cx="1524000" cy="1524000"/>
            <a:chOff x="7955320" y="3231289"/>
            <a:chExt cx="1524000" cy="1524000"/>
          </a:xfrm>
        </p:grpSpPr>
        <p:sp>
          <p:nvSpPr>
            <p:cNvPr id="79" name="Rectangle 78"/>
            <p:cNvSpPr/>
            <p:nvPr>
              <p:custDataLst>
                <p:tags r:id="rId4"/>
              </p:custDataLst>
            </p:nvPr>
          </p:nvSpPr>
          <p:spPr bwMode="auto">
            <a:xfrm>
              <a:off x="7955320" y="3231289"/>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 &amp; </a:t>
              </a:r>
              <a:r>
                <a:rPr lang="en-US" sz="1500" kern="0" dirty="0" err="1" smtClean="0">
                  <a:gradFill flip="none" rotWithShape="1">
                    <a:gsLst>
                      <a:gs pos="0">
                        <a:srgbClr val="FFFFFF"/>
                      </a:gs>
                      <a:gs pos="100000">
                        <a:srgbClr val="FFFFFF"/>
                      </a:gs>
                    </a:gsLst>
                    <a:lin ang="5400000" scaled="0"/>
                    <a:tileRect/>
                  </a:gradFill>
                </a:rPr>
                <a:t>Diag</a:t>
              </a:r>
              <a:endParaRPr lang="en-US" sz="1500" kern="0" dirty="0">
                <a:gradFill flip="none" rotWithShape="1">
                  <a:gsLst>
                    <a:gs pos="0">
                      <a:srgbClr val="FFFFFF"/>
                    </a:gs>
                    <a:gs pos="100000">
                      <a:srgbClr val="FFFFFF"/>
                    </a:gs>
                  </a:gsLst>
                  <a:lin ang="5400000" scaled="0"/>
                  <a:tileRect/>
                </a:gradFill>
              </a:endParaRPr>
            </a:p>
          </p:txBody>
        </p:sp>
        <p:grpSp>
          <p:nvGrpSpPr>
            <p:cNvPr id="80" name="Group 79"/>
            <p:cNvGrpSpPr/>
            <p:nvPr/>
          </p:nvGrpSpPr>
          <p:grpSpPr>
            <a:xfrm>
              <a:off x="8258106" y="3524595"/>
              <a:ext cx="851488" cy="827454"/>
              <a:chOff x="8258106" y="3524595"/>
              <a:chExt cx="851488" cy="827454"/>
            </a:xfrm>
          </p:grpSpPr>
          <p:cxnSp>
            <p:nvCxnSpPr>
              <p:cNvPr id="81" name="Straight Connector 80"/>
              <p:cNvCxnSpPr/>
              <p:nvPr/>
            </p:nvCxnSpPr>
            <p:spPr>
              <a:xfrm>
                <a:off x="8258106" y="3912629"/>
                <a:ext cx="851488" cy="0"/>
              </a:xfrm>
              <a:prstGeom prst="line">
                <a:avLst/>
              </a:prstGeom>
              <a:noFill/>
              <a:ln w="38100" cap="flat" cmpd="sng" algn="ctr">
                <a:solidFill>
                  <a:srgbClr val="FFFFFF"/>
                </a:solidFill>
                <a:prstDash val="solid"/>
              </a:ln>
              <a:effectLst/>
            </p:spPr>
          </p:cxnSp>
          <p:cxnSp>
            <p:nvCxnSpPr>
              <p:cNvPr id="82" name="Straight Connector 81"/>
              <p:cNvCxnSpPr/>
              <p:nvPr/>
            </p:nvCxnSpPr>
            <p:spPr>
              <a:xfrm>
                <a:off x="8258106" y="4024373"/>
                <a:ext cx="851488" cy="0"/>
              </a:xfrm>
              <a:prstGeom prst="line">
                <a:avLst/>
              </a:prstGeom>
              <a:noFill/>
              <a:ln w="38100" cap="flat" cmpd="sng" algn="ctr">
                <a:solidFill>
                  <a:srgbClr val="FFFFFF"/>
                </a:solidFill>
                <a:prstDash val="solid"/>
              </a:ln>
              <a:effectLst/>
            </p:spPr>
          </p:cxnSp>
          <p:cxnSp>
            <p:nvCxnSpPr>
              <p:cNvPr id="83" name="Straight Connector 82"/>
              <p:cNvCxnSpPr/>
              <p:nvPr/>
            </p:nvCxnSpPr>
            <p:spPr>
              <a:xfrm>
                <a:off x="8258106" y="4131069"/>
                <a:ext cx="851488" cy="0"/>
              </a:xfrm>
              <a:prstGeom prst="line">
                <a:avLst/>
              </a:prstGeom>
              <a:noFill/>
              <a:ln w="38100" cap="flat" cmpd="sng" algn="ctr">
                <a:solidFill>
                  <a:srgbClr val="FFFFFF"/>
                </a:solidFill>
                <a:prstDash val="solid"/>
              </a:ln>
              <a:effectLst/>
            </p:spPr>
          </p:cxnSp>
          <p:cxnSp>
            <p:nvCxnSpPr>
              <p:cNvPr id="84" name="Straight Connector 83"/>
              <p:cNvCxnSpPr/>
              <p:nvPr/>
            </p:nvCxnSpPr>
            <p:spPr>
              <a:xfrm>
                <a:off x="8258106" y="4240022"/>
                <a:ext cx="851488" cy="0"/>
              </a:xfrm>
              <a:prstGeom prst="line">
                <a:avLst/>
              </a:prstGeom>
              <a:noFill/>
              <a:ln w="38100" cap="flat" cmpd="sng" algn="ctr">
                <a:solidFill>
                  <a:srgbClr val="FFFFFF"/>
                </a:solidFill>
                <a:prstDash val="solid"/>
              </a:ln>
              <a:effectLst/>
            </p:spPr>
          </p:cxnSp>
          <p:cxnSp>
            <p:nvCxnSpPr>
              <p:cNvPr id="85" name="Straight Connector 84"/>
              <p:cNvCxnSpPr/>
              <p:nvPr/>
            </p:nvCxnSpPr>
            <p:spPr>
              <a:xfrm>
                <a:off x="8258106" y="4352049"/>
                <a:ext cx="851488" cy="0"/>
              </a:xfrm>
              <a:prstGeom prst="line">
                <a:avLst/>
              </a:prstGeom>
              <a:noFill/>
              <a:ln w="38100" cap="flat" cmpd="sng" algn="ctr">
                <a:solidFill>
                  <a:srgbClr val="FFFFFF"/>
                </a:solidFill>
                <a:prstDash val="solid"/>
              </a:ln>
              <a:effectLst/>
            </p:spPr>
          </p:cxnSp>
          <p:sp>
            <p:nvSpPr>
              <p:cNvPr id="86" name="Right Arrow 85"/>
              <p:cNvSpPr/>
              <p:nvPr/>
            </p:nvSpPr>
            <p:spPr bwMode="auto">
              <a:xfrm rot="5400000">
                <a:off x="8551541" y="3608273"/>
                <a:ext cx="226060" cy="219704"/>
              </a:xfrm>
              <a:prstGeom prst="rightArrow">
                <a:avLst/>
              </a:pr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200" kern="0" dirty="0" smtClean="0">
                  <a:gradFill>
                    <a:gsLst>
                      <a:gs pos="0">
                        <a:srgbClr val="FFFFFF"/>
                      </a:gs>
                      <a:gs pos="100000">
                        <a:srgbClr val="FFFFFF"/>
                      </a:gs>
                    </a:gsLst>
                    <a:lin ang="5400000" scaled="0"/>
                  </a:gradFill>
                </a:endParaRPr>
              </a:p>
            </p:txBody>
          </p:sp>
          <p:cxnSp>
            <p:nvCxnSpPr>
              <p:cNvPr id="87" name="Straight Connector 86"/>
              <p:cNvCxnSpPr/>
              <p:nvPr/>
            </p:nvCxnSpPr>
            <p:spPr>
              <a:xfrm>
                <a:off x="8258106" y="3524595"/>
                <a:ext cx="851488" cy="0"/>
              </a:xfrm>
              <a:prstGeom prst="line">
                <a:avLst/>
              </a:prstGeom>
              <a:noFill/>
              <a:ln w="38100" cap="flat" cmpd="sng" algn="ctr">
                <a:solidFill>
                  <a:srgbClr val="FFFFFF"/>
                </a:solidFill>
                <a:prstDash val="solid"/>
              </a:ln>
              <a:effectLst/>
            </p:spPr>
          </p:cxnSp>
        </p:grpSp>
      </p:grpSp>
      <p:grpSp>
        <p:nvGrpSpPr>
          <p:cNvPr id="5" name="Group 4"/>
          <p:cNvGrpSpPr/>
          <p:nvPr/>
        </p:nvGrpSpPr>
        <p:grpSpPr>
          <a:xfrm>
            <a:off x="7952376" y="4845395"/>
            <a:ext cx="1524000" cy="1524000"/>
            <a:chOff x="7952376" y="4845395"/>
            <a:chExt cx="1524000" cy="1524000"/>
          </a:xfrm>
        </p:grpSpPr>
        <p:sp>
          <p:nvSpPr>
            <p:cNvPr id="72" name="Rectangle 71"/>
            <p:cNvSpPr/>
            <p:nvPr>
              <p:custDataLst>
                <p:tags r:id="rId3"/>
              </p:custDataLst>
            </p:nvPr>
          </p:nvSpPr>
          <p:spPr bwMode="auto">
            <a:xfrm>
              <a:off x="7952376"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cxnSp>
          <p:nvCxnSpPr>
            <p:cNvPr id="90" name="Straight Connector 89"/>
            <p:cNvCxnSpPr/>
            <p:nvPr/>
          </p:nvCxnSpPr>
          <p:spPr>
            <a:xfrm flipV="1">
              <a:off x="8157092" y="5730983"/>
              <a:ext cx="309061" cy="1905"/>
            </a:xfrm>
            <a:prstGeom prst="line">
              <a:avLst/>
            </a:prstGeom>
            <a:noFill/>
            <a:ln w="38100" cap="flat" cmpd="sng" algn="ctr">
              <a:solidFill>
                <a:srgbClr val="FFFFFF"/>
              </a:solidFill>
              <a:prstDash val="solid"/>
            </a:ln>
            <a:effectLst/>
          </p:spPr>
        </p:cxnSp>
        <p:cxnSp>
          <p:nvCxnSpPr>
            <p:cNvPr id="91" name="Straight Connector 90"/>
            <p:cNvCxnSpPr/>
            <p:nvPr/>
          </p:nvCxnSpPr>
          <p:spPr>
            <a:xfrm flipV="1">
              <a:off x="8669418" y="5320877"/>
              <a:ext cx="440176" cy="1"/>
            </a:xfrm>
            <a:prstGeom prst="line">
              <a:avLst/>
            </a:prstGeom>
            <a:noFill/>
            <a:ln w="38100" cap="flat" cmpd="sng" algn="ctr">
              <a:solidFill>
                <a:srgbClr val="FFFFFF"/>
              </a:solidFill>
              <a:prstDash val="solid"/>
            </a:ln>
            <a:effectLst/>
          </p:spPr>
        </p:cxnSp>
        <p:cxnSp>
          <p:nvCxnSpPr>
            <p:cNvPr id="92" name="Straight Connector 91"/>
            <p:cNvCxnSpPr/>
            <p:nvPr/>
          </p:nvCxnSpPr>
          <p:spPr>
            <a:xfrm flipV="1">
              <a:off x="8452432" y="5695289"/>
              <a:ext cx="71055" cy="36964"/>
            </a:xfrm>
            <a:prstGeom prst="line">
              <a:avLst/>
            </a:prstGeom>
            <a:noFill/>
            <a:ln w="38100" cap="flat" cmpd="sng" algn="ctr">
              <a:solidFill>
                <a:srgbClr val="FFFFFF"/>
              </a:solidFill>
              <a:prstDash val="solid"/>
            </a:ln>
            <a:effectLst/>
          </p:spPr>
        </p:cxnSp>
        <p:cxnSp>
          <p:nvCxnSpPr>
            <p:cNvPr id="93" name="Straight Connector 92"/>
            <p:cNvCxnSpPr/>
            <p:nvPr/>
          </p:nvCxnSpPr>
          <p:spPr>
            <a:xfrm>
              <a:off x="8516519" y="5674334"/>
              <a:ext cx="105264" cy="203678"/>
            </a:xfrm>
            <a:prstGeom prst="line">
              <a:avLst/>
            </a:prstGeom>
            <a:noFill/>
            <a:ln w="38100" cap="flat" cmpd="sng" algn="ctr">
              <a:solidFill>
                <a:srgbClr val="FFFFFF"/>
              </a:solidFill>
              <a:prstDash val="solid"/>
            </a:ln>
            <a:effectLst/>
          </p:spPr>
        </p:cxnSp>
        <p:cxnSp>
          <p:nvCxnSpPr>
            <p:cNvPr id="94" name="Straight Connector 93"/>
            <p:cNvCxnSpPr/>
            <p:nvPr/>
          </p:nvCxnSpPr>
          <p:spPr>
            <a:xfrm flipV="1">
              <a:off x="8622606" y="5307543"/>
              <a:ext cx="65028" cy="580100"/>
            </a:xfrm>
            <a:prstGeom prst="line">
              <a:avLst/>
            </a:prstGeom>
            <a:noFill/>
            <a:ln w="38100" cap="flat" cmpd="sng" algn="ctr">
              <a:solidFill>
                <a:srgbClr val="FFFFFF"/>
              </a:solidFill>
              <a:prstDash val="solid"/>
            </a:ln>
            <a:effectLst/>
          </p:spPr>
        </p:cxnSp>
        <p:cxnSp>
          <p:nvCxnSpPr>
            <p:cNvPr id="96" name="Straight Arrow Connector 95"/>
            <p:cNvCxnSpPr/>
            <p:nvPr/>
          </p:nvCxnSpPr>
          <p:spPr>
            <a:xfrm flipV="1">
              <a:off x="9103329" y="5036484"/>
              <a:ext cx="328208" cy="284394"/>
            </a:xfrm>
            <a:prstGeom prst="straightConnector1">
              <a:avLst/>
            </a:prstGeom>
            <a:noFill/>
            <a:ln w="38100" cap="flat" cmpd="sng" algn="ctr">
              <a:solidFill>
                <a:srgbClr val="FFFFFF"/>
              </a:solidFill>
              <a:prstDash val="solid"/>
              <a:tailEnd type="arrow"/>
            </a:ln>
            <a:effectLst/>
          </p:spPr>
        </p:cxnSp>
      </p:grpSp>
      <p:grpSp>
        <p:nvGrpSpPr>
          <p:cNvPr id="4" name="Group 3"/>
          <p:cNvGrpSpPr/>
          <p:nvPr/>
        </p:nvGrpSpPr>
        <p:grpSpPr>
          <a:xfrm>
            <a:off x="6325159" y="4845395"/>
            <a:ext cx="1524000" cy="1524000"/>
            <a:chOff x="6325159" y="4845395"/>
            <a:chExt cx="1524000" cy="1524000"/>
          </a:xfrm>
        </p:grpSpPr>
        <p:sp>
          <p:nvSpPr>
            <p:cNvPr id="89" name="Rectangle 88"/>
            <p:cNvSpPr/>
            <p:nvPr>
              <p:custDataLst>
                <p:tags r:id="rId2"/>
              </p:custDataLst>
            </p:nvPr>
          </p:nvSpPr>
          <p:spPr bwMode="auto">
            <a:xfrm>
              <a:off x="6325159"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Scheduler</a:t>
              </a:r>
              <a:endParaRPr lang="en-US" sz="1500" kern="0" dirty="0">
                <a:gradFill flip="none" rotWithShape="1">
                  <a:gsLst>
                    <a:gs pos="0">
                      <a:srgbClr val="FFFFFF"/>
                    </a:gs>
                    <a:gs pos="100000">
                      <a:srgbClr val="FFFFFF"/>
                    </a:gs>
                  </a:gsLst>
                  <a:lin ang="5400000" scaled="0"/>
                  <a:tileRect/>
                </a:gradFill>
              </a:endParaRPr>
            </a:p>
          </p:txBody>
        </p:sp>
        <p:pic>
          <p:nvPicPr>
            <p:cNvPr id="73" name="Picture 4" descr="C:\Users\Jonahs\Dropbox\Projects SCOTT\MEET Windows Azure\source\Background\tile-icon-cach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9522" y="5122961"/>
              <a:ext cx="851488" cy="851488"/>
            </a:xfrm>
            <a:prstGeom prst="rect">
              <a:avLst/>
            </a:prstGeom>
            <a:solidFill>
              <a:srgbClr val="00AEEF"/>
            </a:solidFill>
            <a:extLst/>
          </p:spPr>
        </p:pic>
      </p:grpSp>
    </p:spTree>
    <p:extLst>
      <p:ext uri="{BB962C8B-B14F-4D97-AF65-F5344CB8AC3E}">
        <p14:creationId xmlns:p14="http://schemas.microsoft.com/office/powerpoint/2010/main" val="6352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Resources</a:t>
            </a:r>
            <a:endParaRPr lang="en-US" dirty="0"/>
          </a:p>
        </p:txBody>
      </p:sp>
      <p:sp>
        <p:nvSpPr>
          <p:cNvPr id="3" name="Text Placeholder 2"/>
          <p:cNvSpPr>
            <a:spLocks noGrp="1"/>
          </p:cNvSpPr>
          <p:nvPr>
            <p:ph type="body" sz="quarter" idx="10"/>
          </p:nvPr>
        </p:nvSpPr>
        <p:spPr>
          <a:xfrm>
            <a:off x="269169" y="1189178"/>
            <a:ext cx="11650488" cy="5733278"/>
          </a:xfrm>
        </p:spPr>
        <p:txBody>
          <a:bodyPr/>
          <a:lstStyle/>
          <a:p>
            <a:r>
              <a:rPr lang="en-US" sz="4400" spc="-100" dirty="0">
                <a:solidFill>
                  <a:schemeClr val="accent1"/>
                </a:solidFill>
                <a:latin typeface="Segoe UI Light" pitchFamily="34" charset="0"/>
              </a:rPr>
              <a:t>Get a Windows Azure </a:t>
            </a:r>
            <a:r>
              <a:rPr lang="en-US" sz="4400" spc="-100" dirty="0" smtClean="0">
                <a:solidFill>
                  <a:schemeClr val="accent1"/>
                </a:solidFill>
                <a:latin typeface="Segoe UI Light" pitchFamily="34" charset="0"/>
              </a:rPr>
              <a:t>Free Trial Account</a:t>
            </a:r>
            <a:endParaRPr lang="en-US" sz="5400" spc="-100" dirty="0">
              <a:solidFill>
                <a:schemeClr val="accent1"/>
              </a:solidFill>
              <a:latin typeface="Segoe UI Light" pitchFamily="34" charset="0"/>
            </a:endParaRPr>
          </a:p>
          <a:p>
            <a:r>
              <a:rPr lang="en-US" sz="2000" dirty="0" smtClean="0">
                <a:solidFill>
                  <a:srgbClr val="FF0000"/>
                </a:solidFill>
                <a:latin typeface="Segoe UI"/>
                <a:hlinkClick r:id="rId3"/>
              </a:rPr>
              <a:t>http</a:t>
            </a:r>
            <a:r>
              <a:rPr lang="en-US" sz="2000" dirty="0">
                <a:solidFill>
                  <a:srgbClr val="FF0000"/>
                </a:solidFill>
                <a:latin typeface="Segoe UI"/>
                <a:hlinkClick r:id="rId3"/>
              </a:rPr>
              <a:t>://www.windowsazure.com</a:t>
            </a:r>
            <a:r>
              <a:rPr lang="en-US" sz="2000" dirty="0" smtClean="0">
                <a:solidFill>
                  <a:srgbClr val="FF0000"/>
                </a:solidFill>
                <a:latin typeface="Segoe UI"/>
                <a:hlinkClick r:id="rId3"/>
              </a:rPr>
              <a:t>/</a:t>
            </a:r>
            <a:endParaRPr lang="en-US" sz="2000" dirty="0">
              <a:solidFill>
                <a:srgbClr val="FF0000"/>
              </a:solidFill>
              <a:latin typeface="Segoe UI"/>
            </a:endParaRPr>
          </a:p>
          <a:p>
            <a:r>
              <a:rPr lang="en-US" sz="4400" spc="-100" dirty="0">
                <a:solidFill>
                  <a:schemeClr val="accent1"/>
                </a:solidFill>
                <a:latin typeface="Segoe UI Light" pitchFamily="34" charset="0"/>
              </a:rPr>
              <a:t>Learn more &amp; try tutorials</a:t>
            </a:r>
          </a:p>
          <a:p>
            <a:r>
              <a:rPr lang="en-US" sz="2000" dirty="0">
                <a:gradFill>
                  <a:gsLst>
                    <a:gs pos="1250">
                      <a:srgbClr val="505050"/>
                    </a:gs>
                    <a:gs pos="100000">
                      <a:srgbClr val="505050"/>
                    </a:gs>
                  </a:gsLst>
                  <a:lin ang="5400000" scaled="0"/>
                </a:gradFill>
                <a:latin typeface="Segoe UI"/>
              </a:rPr>
              <a:t>Tutorials, Samples, Reference Docs: </a:t>
            </a:r>
            <a:r>
              <a:rPr lang="en-US" sz="2000" dirty="0">
                <a:gradFill>
                  <a:gsLst>
                    <a:gs pos="1250">
                      <a:srgbClr val="505050"/>
                    </a:gs>
                    <a:gs pos="100000">
                      <a:srgbClr val="505050"/>
                    </a:gs>
                  </a:gsLst>
                  <a:lin ang="5400000" scaled="0"/>
                </a:gradFill>
                <a:latin typeface="Segoe UI"/>
                <a:hlinkClick r:id="rId4"/>
              </a:rPr>
              <a:t>http</a:t>
            </a:r>
            <a:r>
              <a:rPr lang="en-US" sz="2000" dirty="0" smtClean="0">
                <a:gradFill>
                  <a:gsLst>
                    <a:gs pos="1250">
                      <a:srgbClr val="505050"/>
                    </a:gs>
                    <a:gs pos="100000">
                      <a:srgbClr val="505050"/>
                    </a:gs>
                  </a:gsLst>
                  <a:lin ang="5400000" scaled="0"/>
                </a:gradFill>
                <a:latin typeface="Segoe UI"/>
                <a:hlinkClick r:id="rId4"/>
              </a:rPr>
              <a:t>://www.windowsazure.com/mobile</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 </a:t>
            </a:r>
            <a:endParaRPr lang="en-US" sz="2000" dirty="0">
              <a:gradFill>
                <a:gsLst>
                  <a:gs pos="1250">
                    <a:srgbClr val="505050"/>
                  </a:gs>
                  <a:gs pos="100000">
                    <a:srgbClr val="505050"/>
                  </a:gs>
                </a:gsLst>
                <a:lin ang="5400000" scaled="0"/>
              </a:gradFill>
              <a:latin typeface="Segoe UI"/>
            </a:endParaRPr>
          </a:p>
          <a:p>
            <a:pPr lvl="0"/>
            <a:r>
              <a:rPr lang="en-US" sz="4400" spc="-100" dirty="0" smtClean="0">
                <a:solidFill>
                  <a:schemeClr val="accent1"/>
                </a:solidFill>
                <a:latin typeface="Segoe UI Light" pitchFamily="34" charset="0"/>
              </a:rPr>
              <a:t>Help </a:t>
            </a:r>
            <a:r>
              <a:rPr lang="en-US" sz="4400" spc="-100" dirty="0">
                <a:solidFill>
                  <a:schemeClr val="accent1"/>
                </a:solidFill>
                <a:latin typeface="Segoe UI Light" pitchFamily="34" charset="0"/>
              </a:rPr>
              <a:t>with Mobile Services</a:t>
            </a:r>
          </a:p>
          <a:p>
            <a:pPr lvl="0"/>
            <a:r>
              <a:rPr lang="en-US" sz="2000" dirty="0">
                <a:gradFill>
                  <a:gsLst>
                    <a:gs pos="1250">
                      <a:srgbClr val="505050"/>
                    </a:gs>
                    <a:gs pos="100000">
                      <a:srgbClr val="505050"/>
                    </a:gs>
                  </a:gsLst>
                  <a:lin ang="5400000" scaled="0"/>
                </a:gradFill>
                <a:latin typeface="Segoe UI"/>
              </a:rPr>
              <a:t>Q&amp;A Forum: 	</a:t>
            </a:r>
            <a:r>
              <a:rPr lang="en-US" sz="2000" dirty="0">
                <a:gradFill>
                  <a:gsLst>
                    <a:gs pos="1250">
                      <a:srgbClr val="505050"/>
                    </a:gs>
                    <a:gs pos="100000">
                      <a:srgbClr val="505050"/>
                    </a:gs>
                  </a:gsLst>
                  <a:lin ang="5400000" scaled="0"/>
                </a:gradFill>
                <a:latin typeface="Segoe UI"/>
                <a:hlinkClick r:id="rId5"/>
              </a:rPr>
              <a:t>Windows Azure Mobile Services Forum</a:t>
            </a:r>
            <a:endParaRPr lang="en-US" sz="2000" dirty="0">
              <a:gradFill>
                <a:gsLst>
                  <a:gs pos="1250">
                    <a:srgbClr val="505050"/>
                  </a:gs>
                  <a:gs pos="100000">
                    <a:srgbClr val="505050"/>
                  </a:gs>
                </a:gsLst>
                <a:lin ang="5400000" scaled="0"/>
              </a:gradFill>
              <a:latin typeface="Segoe UI"/>
              <a:hlinkClick r:id="rId6"/>
            </a:endParaRPr>
          </a:p>
          <a:p>
            <a:r>
              <a:rPr lang="en-US" sz="2000" dirty="0">
                <a:gradFill>
                  <a:gsLst>
                    <a:gs pos="1250">
                      <a:srgbClr val="505050"/>
                    </a:gs>
                    <a:gs pos="100000">
                      <a:srgbClr val="505050"/>
                    </a:gs>
                  </a:gsLst>
                  <a:lin ang="5400000" scaled="0"/>
                </a:gradFill>
                <a:latin typeface="Segoe UI"/>
              </a:rPr>
              <a:t>Feature </a:t>
            </a:r>
            <a:r>
              <a:rPr lang="en-US" sz="2000" dirty="0" err="1" smtClean="0">
                <a:gradFill>
                  <a:gsLst>
                    <a:gs pos="1250">
                      <a:srgbClr val="505050"/>
                    </a:gs>
                    <a:gs pos="100000">
                      <a:srgbClr val="505050"/>
                    </a:gs>
                  </a:gsLst>
                  <a:lin ang="5400000" scaled="0"/>
                </a:gradFill>
                <a:latin typeface="Segoe UI"/>
              </a:rPr>
              <a:t>Rqst</a:t>
            </a:r>
            <a:r>
              <a:rPr lang="en-US" sz="2000" dirty="0" smtClean="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hlinkClick r:id="rId7"/>
              </a:rPr>
              <a:t>Windows Azure Mobile Services </a:t>
            </a:r>
            <a:r>
              <a:rPr lang="en-US" sz="2000" dirty="0" err="1" smtClean="0">
                <a:gradFill>
                  <a:gsLst>
                    <a:gs pos="1250">
                      <a:srgbClr val="505050"/>
                    </a:gs>
                    <a:gs pos="100000">
                      <a:srgbClr val="505050"/>
                    </a:gs>
                  </a:gsLst>
                  <a:lin ang="5400000" scaled="0"/>
                </a:gradFill>
                <a:latin typeface="Segoe UI"/>
                <a:hlinkClick r:id="rId7"/>
              </a:rPr>
              <a:t>UserVoice</a:t>
            </a:r>
            <a:endParaRPr lang="en-US" sz="2000" dirty="0" smtClean="0">
              <a:gradFill>
                <a:gsLst>
                  <a:gs pos="1250">
                    <a:srgbClr val="505050"/>
                  </a:gs>
                  <a:gs pos="100000">
                    <a:srgbClr val="505050"/>
                  </a:gs>
                </a:gsLst>
                <a:lin ang="5400000" scaled="0"/>
              </a:gradFill>
              <a:latin typeface="Segoe UI"/>
            </a:endParaRPr>
          </a:p>
          <a:p>
            <a:pPr lvl="0"/>
            <a:r>
              <a:rPr lang="en-US" sz="2000" dirty="0" smtClean="0">
                <a:gradFill>
                  <a:gsLst>
                    <a:gs pos="1250">
                      <a:srgbClr val="505050"/>
                    </a:gs>
                    <a:gs pos="100000">
                      <a:srgbClr val="505050"/>
                    </a:gs>
                  </a:gsLst>
                  <a:lin ang="5400000" scaled="0"/>
                </a:gradFill>
                <a:latin typeface="Segoe UI"/>
              </a:rPr>
              <a:t>Feedback</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hlinkClick r:id="rId8"/>
              </a:rPr>
              <a:t>mobileservices@microsoft.com</a:t>
            </a:r>
            <a:endParaRPr lang="en-US" sz="2000" dirty="0" smtClean="0">
              <a:gradFill>
                <a:gsLst>
                  <a:gs pos="1250">
                    <a:srgbClr val="505050"/>
                  </a:gs>
                  <a:gs pos="100000">
                    <a:srgbClr val="505050"/>
                  </a:gs>
                </a:gsLst>
                <a:lin ang="5400000" scaled="0"/>
              </a:gradFill>
              <a:latin typeface="Segoe UI"/>
            </a:endParaRPr>
          </a:p>
          <a:p>
            <a:pPr lvl="0"/>
            <a:r>
              <a:rPr lang="en-US" sz="2000" dirty="0" smtClean="0">
                <a:gradFill>
                  <a:gsLst>
                    <a:gs pos="1250">
                      <a:srgbClr val="505050"/>
                    </a:gs>
                    <a:gs pos="100000">
                      <a:srgbClr val="505050"/>
                    </a:gs>
                  </a:gsLst>
                  <a:lin ang="5400000" scaled="0"/>
                </a:gradFill>
                <a:latin typeface="Segoe UI"/>
              </a:rPr>
              <a:t>Twitter: 	</a:t>
            </a:r>
            <a:r>
              <a:rPr lang="en-US" sz="2000" dirty="0">
                <a:gradFill>
                  <a:gsLst>
                    <a:gs pos="1250">
                      <a:srgbClr val="505050"/>
                    </a:gs>
                    <a:gs pos="100000">
                      <a:srgbClr val="505050"/>
                    </a:gs>
                  </a:gsLst>
                  <a:lin ang="5400000" scaled="0"/>
                </a:gradFill>
                <a:latin typeface="Segoe UI"/>
              </a:rPr>
              <a:t>	</a:t>
            </a:r>
            <a:r>
              <a:rPr lang="en-US" sz="2000" dirty="0">
                <a:gradFill>
                  <a:gsLst>
                    <a:gs pos="1250">
                      <a:srgbClr val="505050"/>
                    </a:gs>
                    <a:gs pos="100000">
                      <a:srgbClr val="505050"/>
                    </a:gs>
                  </a:gsLst>
                  <a:lin ang="5400000" scaled="0"/>
                </a:gradFill>
                <a:latin typeface="Segoe UI"/>
                <a:hlinkClick r:id="rId9"/>
              </a:rPr>
              <a:t>@</a:t>
            </a:r>
            <a:r>
              <a:rPr lang="en-US" sz="2000" dirty="0" err="1">
                <a:gradFill>
                  <a:gsLst>
                    <a:gs pos="1250">
                      <a:srgbClr val="505050"/>
                    </a:gs>
                    <a:gs pos="100000">
                      <a:srgbClr val="505050"/>
                    </a:gs>
                  </a:gsLst>
                  <a:lin ang="5400000" scaled="0"/>
                </a:gradFill>
                <a:latin typeface="Segoe UI"/>
                <a:hlinkClick r:id="rId9"/>
              </a:rPr>
              <a:t>cloudnick</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(Windows 8, Windows Phone 8), </a:t>
            </a:r>
            <a:r>
              <a:rPr lang="en-US" sz="2000" dirty="0" smtClean="0">
                <a:gradFill>
                  <a:gsLst>
                    <a:gs pos="1250">
                      <a:srgbClr val="505050"/>
                    </a:gs>
                    <a:gs pos="100000">
                      <a:srgbClr val="505050"/>
                    </a:gs>
                  </a:gsLst>
                  <a:lin ang="5400000" scaled="0"/>
                </a:gradFill>
                <a:latin typeface="Segoe UI"/>
                <a:hlinkClick r:id="rId10"/>
              </a:rPr>
              <a:t>@</a:t>
            </a:r>
            <a:r>
              <a:rPr lang="en-US" sz="2000" dirty="0" err="1">
                <a:gradFill>
                  <a:gsLst>
                    <a:gs pos="1250">
                      <a:srgbClr val="505050"/>
                    </a:gs>
                    <a:gs pos="100000">
                      <a:srgbClr val="505050"/>
                    </a:gs>
                  </a:gsLst>
                  <a:lin ang="5400000" scaled="0"/>
                </a:gradFill>
                <a:latin typeface="Segoe UI"/>
                <a:hlinkClick r:id="rId10"/>
              </a:rPr>
              <a:t>chrisrisner</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a:t>
            </a:r>
            <a:r>
              <a:rPr lang="en-US" sz="2000" dirty="0" err="1" smtClean="0">
                <a:gradFill>
                  <a:gsLst>
                    <a:gs pos="1250">
                      <a:srgbClr val="505050"/>
                    </a:gs>
                    <a:gs pos="100000">
                      <a:srgbClr val="505050"/>
                    </a:gs>
                  </a:gsLst>
                  <a:lin ang="5400000" scaled="0"/>
                </a:gradFill>
                <a:latin typeface="Segoe UI"/>
              </a:rPr>
              <a:t>iOS</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Android)</a:t>
            </a:r>
            <a:endParaRPr lang="en-US" sz="2000" dirty="0">
              <a:gradFill>
                <a:gsLst>
                  <a:gs pos="1250">
                    <a:srgbClr val="505050"/>
                  </a:gs>
                  <a:gs pos="100000">
                    <a:srgbClr val="505050"/>
                  </a:gs>
                </a:gsLst>
                <a:lin ang="5400000" scaled="0"/>
              </a:gradFill>
              <a:latin typeface="Segoe UI"/>
            </a:endParaRPr>
          </a:p>
          <a:p>
            <a:r>
              <a:rPr lang="en-US" sz="4400" spc="-100" dirty="0" smtClean="0">
                <a:solidFill>
                  <a:schemeClr val="accent1"/>
                </a:solidFill>
                <a:latin typeface="Segoe UI Light" pitchFamily="34" charset="0"/>
              </a:rPr>
              <a:t>Presentations, demos, hands on labs</a:t>
            </a:r>
            <a:endParaRPr lang="en-US" sz="4400" spc="-100" dirty="0">
              <a:solidFill>
                <a:schemeClr val="accent1"/>
              </a:solidFill>
              <a:latin typeface="Segoe UI Light" pitchFamily="34" charset="0"/>
            </a:endParaRPr>
          </a:p>
          <a:p>
            <a:r>
              <a:rPr lang="en-US" sz="2000" dirty="0">
                <a:gradFill>
                  <a:gsLst>
                    <a:gs pos="1250">
                      <a:srgbClr val="505050"/>
                    </a:gs>
                    <a:gs pos="100000">
                      <a:srgbClr val="505050"/>
                    </a:gs>
                  </a:gsLst>
                  <a:lin ang="5400000" scaled="0"/>
                </a:gradFill>
                <a:latin typeface="Segoe UI"/>
              </a:rPr>
              <a:t>Windows Azure Training Kit:  </a:t>
            </a:r>
            <a:r>
              <a:rPr lang="en-US" sz="2000" dirty="0">
                <a:gradFill>
                  <a:gsLst>
                    <a:gs pos="1250">
                      <a:srgbClr val="505050"/>
                    </a:gs>
                    <a:gs pos="100000">
                      <a:srgbClr val="505050"/>
                    </a:gs>
                  </a:gsLst>
                  <a:lin ang="5400000" scaled="0"/>
                </a:gradFill>
                <a:latin typeface="Segoe UI"/>
                <a:hlinkClick r:id="rId11"/>
              </a:rPr>
              <a:t>Download here</a:t>
            </a:r>
            <a:endParaRPr lang="en-US" sz="2000" dirty="0">
              <a:gradFill>
                <a:gsLst>
                  <a:gs pos="1250">
                    <a:srgbClr val="505050"/>
                  </a:gs>
                  <a:gs pos="100000">
                    <a:srgbClr val="505050"/>
                  </a:gs>
                </a:gsLst>
                <a:lin ang="5400000" scaled="0"/>
              </a:gradFill>
              <a:latin typeface="Segoe UI"/>
            </a:endParaRPr>
          </a:p>
          <a:p>
            <a:endParaRPr lang="en-US" sz="2000" dirty="0">
              <a:gradFill>
                <a:gsLst>
                  <a:gs pos="1250">
                    <a:srgbClr val="505050"/>
                  </a:gs>
                  <a:gs pos="100000">
                    <a:srgbClr val="505050"/>
                  </a:gs>
                </a:gsLst>
                <a:lin ang="5400000" scaled="0"/>
              </a:gradFill>
              <a:latin typeface="Segoe UI"/>
            </a:endParaRPr>
          </a:p>
        </p:txBody>
      </p:sp>
    </p:spTree>
    <p:extLst>
      <p:ext uri="{BB962C8B-B14F-4D97-AF65-F5344CB8AC3E}">
        <p14:creationId xmlns:p14="http://schemas.microsoft.com/office/powerpoint/2010/main" val="142416807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Text Placeholder 2"/>
          <p:cNvSpPr>
            <a:spLocks noGrp="1"/>
          </p:cNvSpPr>
          <p:nvPr>
            <p:ph type="body" sz="quarter" idx="10"/>
          </p:nvPr>
        </p:nvSpPr>
        <p:spPr>
          <a:xfrm>
            <a:off x="519114" y="1447800"/>
            <a:ext cx="11149013" cy="2562240"/>
          </a:xfrm>
        </p:spPr>
        <p:txBody>
          <a:bodyPr/>
          <a:lstStyle/>
          <a:p>
            <a:pPr marL="574619" indent="-571444">
              <a:buFont typeface="Arial" pitchFamily="34" charset="0"/>
              <a:buChar char="•"/>
            </a:pPr>
            <a:r>
              <a:rPr lang="en-US" spc="-71" dirty="0">
                <a:gradFill>
                  <a:gsLst>
                    <a:gs pos="2917">
                      <a:schemeClr val="tx1"/>
                    </a:gs>
                    <a:gs pos="30000">
                      <a:schemeClr val="tx1"/>
                    </a:gs>
                  </a:gsLst>
                  <a:lin ang="5400000" scaled="0"/>
                </a:gradFill>
              </a:rPr>
              <a:t>….</a:t>
            </a:r>
          </a:p>
          <a:p>
            <a:pPr marL="574619" indent="-571444">
              <a:buFont typeface="Arial" pitchFamily="34" charset="0"/>
              <a:buChar char="•"/>
            </a:pPr>
            <a:r>
              <a:rPr lang="en-US" spc="-71" dirty="0">
                <a:gradFill>
                  <a:gsLst>
                    <a:gs pos="2917">
                      <a:schemeClr val="tx1"/>
                    </a:gs>
                    <a:gs pos="30000">
                      <a:schemeClr val="tx1"/>
                    </a:gs>
                  </a:gsLst>
                  <a:lin ang="5400000" scaled="0"/>
                </a:gradFill>
              </a:rPr>
              <a:t>….</a:t>
            </a:r>
          </a:p>
          <a:p>
            <a:pPr marL="574619" indent="-571444">
              <a:buFont typeface="Arial" pitchFamily="34" charset="0"/>
              <a:buChar char="•"/>
            </a:pPr>
            <a:r>
              <a:rPr lang="en-US" spc="-71" dirty="0">
                <a:gradFill>
                  <a:gsLst>
                    <a:gs pos="2917">
                      <a:schemeClr val="tx1"/>
                    </a:gs>
                    <a:gs pos="30000">
                      <a:schemeClr val="tx1"/>
                    </a:gs>
                  </a:gsLst>
                  <a:lin ang="5400000" scaled="0"/>
                </a:gradFill>
              </a:rPr>
              <a:t>….</a:t>
            </a:r>
          </a:p>
          <a:p>
            <a:endParaRPr lang="en-US" dirty="0"/>
          </a:p>
        </p:txBody>
      </p:sp>
    </p:spTree>
    <p:extLst>
      <p:ext uri="{BB962C8B-B14F-4D97-AF65-F5344CB8AC3E}">
        <p14:creationId xmlns:p14="http://schemas.microsoft.com/office/powerpoint/2010/main" val="24759596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79484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74720" y="1979564"/>
            <a:ext cx="8148320" cy="4124173"/>
          </a:xfrm>
        </p:spPr>
        <p:txBody>
          <a:bodyPr/>
          <a:lstStyle/>
          <a:p>
            <a:r>
              <a:rPr lang="en-US" sz="4000" dirty="0"/>
              <a:t>Windows Azure Mobile Services</a:t>
            </a:r>
          </a:p>
          <a:p>
            <a:r>
              <a:rPr lang="en-US" sz="4000" dirty="0"/>
              <a:t>Data</a:t>
            </a:r>
          </a:p>
          <a:p>
            <a:r>
              <a:rPr lang="en-US" sz="4000" dirty="0"/>
              <a:t>Push Notifications</a:t>
            </a:r>
          </a:p>
          <a:p>
            <a:r>
              <a:rPr lang="en-US" sz="4000" dirty="0" err="1" smtClean="0"/>
              <a:t>Auth</a:t>
            </a:r>
            <a:endParaRPr lang="en-US" sz="4000" dirty="0" smtClean="0"/>
          </a:p>
          <a:p>
            <a:r>
              <a:rPr lang="en-US" sz="4000" dirty="0" smtClean="0"/>
              <a:t>Scheduler</a:t>
            </a:r>
            <a:endParaRPr lang="en-US" sz="4000" dirty="0"/>
          </a:p>
          <a:p>
            <a:r>
              <a:rPr lang="en-US" sz="4000" dirty="0"/>
              <a:t>Diagnostics &amp; Scale</a:t>
            </a:r>
          </a:p>
        </p:txBody>
      </p:sp>
      <p:sp>
        <p:nvSpPr>
          <p:cNvPr id="6" name="Text Placeholder 5"/>
          <p:cNvSpPr>
            <a:spLocks noGrp="1"/>
          </p:cNvSpPr>
          <p:nvPr>
            <p:ph type="body" sz="quarter" idx="11"/>
          </p:nvPr>
        </p:nvSpPr>
        <p:spPr/>
        <p:txBody>
          <a:bodyPr/>
          <a:lstStyle/>
          <a:p>
            <a:r>
              <a:rPr lang="en-US" dirty="0"/>
              <a:t>Agenda</a:t>
            </a:r>
          </a:p>
        </p:txBody>
      </p:sp>
    </p:spTree>
    <p:extLst>
      <p:ext uri="{BB962C8B-B14F-4D97-AF65-F5344CB8AC3E}">
        <p14:creationId xmlns:p14="http://schemas.microsoft.com/office/powerpoint/2010/main" val="3564281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524" y="228601"/>
            <a:ext cx="11669711" cy="757131"/>
          </a:xfrm>
        </p:spPr>
        <p:txBody>
          <a:bodyPr/>
          <a:lstStyle/>
          <a:p>
            <a:r>
              <a:rPr lang="en-US" dirty="0" smtClean="0"/>
              <a:t>What is Windows Azure Mobile Services?</a:t>
            </a:r>
            <a:endParaRPr lang="en-US" dirty="0"/>
          </a:p>
        </p:txBody>
      </p:sp>
      <p:grpSp>
        <p:nvGrpSpPr>
          <p:cNvPr id="51" name="Group 50"/>
          <p:cNvGrpSpPr/>
          <p:nvPr/>
        </p:nvGrpSpPr>
        <p:grpSpPr>
          <a:xfrm>
            <a:off x="4711380" y="4845395"/>
            <a:ext cx="1524000" cy="1524000"/>
            <a:chOff x="2142565" y="3054079"/>
            <a:chExt cx="1524000" cy="1524000"/>
          </a:xfrm>
          <a:solidFill>
            <a:srgbClr val="00AEEF"/>
          </a:solidFill>
        </p:grpSpPr>
        <p:sp>
          <p:nvSpPr>
            <p:cNvPr id="52" name="Rectangle 5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5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54" name="Rectangle 53"/>
          <p:cNvSpPr/>
          <p:nvPr>
            <p:custDataLst>
              <p:tags r:id="rId1"/>
            </p:custDataLst>
          </p:nvPr>
        </p:nvSpPr>
        <p:spPr bwMode="auto">
          <a:xfrm>
            <a:off x="6328542" y="322995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55" name="Group 54"/>
          <p:cNvGrpSpPr/>
          <p:nvPr/>
        </p:nvGrpSpPr>
        <p:grpSpPr>
          <a:xfrm>
            <a:off x="6760561" y="3380751"/>
            <a:ext cx="451426" cy="962719"/>
            <a:chOff x="4005600" y="3173284"/>
            <a:chExt cx="555603" cy="1178245"/>
          </a:xfrm>
        </p:grpSpPr>
        <p:sp>
          <p:nvSpPr>
            <p:cNvPr id="56"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7"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8"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9"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0"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1"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2" name="Group 61"/>
          <p:cNvGrpSpPr/>
          <p:nvPr/>
        </p:nvGrpSpPr>
        <p:grpSpPr>
          <a:xfrm>
            <a:off x="3094220" y="3229955"/>
            <a:ext cx="1524000" cy="3139440"/>
            <a:chOff x="523683" y="3054079"/>
            <a:chExt cx="1524000" cy="3139440"/>
          </a:xfrm>
          <a:solidFill>
            <a:srgbClr val="00AEEF"/>
          </a:solidFill>
        </p:grpSpPr>
        <p:sp>
          <p:nvSpPr>
            <p:cNvPr id="63" name="Rectangle 62"/>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64"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5" name="Group 64"/>
          <p:cNvGrpSpPr/>
          <p:nvPr/>
        </p:nvGrpSpPr>
        <p:grpSpPr>
          <a:xfrm>
            <a:off x="4711380" y="3234185"/>
            <a:ext cx="1524000" cy="1524000"/>
            <a:chOff x="2155586" y="4666056"/>
            <a:chExt cx="1524000" cy="1524000"/>
          </a:xfrm>
          <a:solidFill>
            <a:srgbClr val="00AEEF"/>
          </a:solidFill>
        </p:grpSpPr>
        <p:sp>
          <p:nvSpPr>
            <p:cNvPr id="66" name="Rectangle 65"/>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67" name="Group 66"/>
            <p:cNvGrpSpPr/>
            <p:nvPr/>
          </p:nvGrpSpPr>
          <p:grpSpPr bwMode="black">
            <a:xfrm>
              <a:off x="2405244" y="4942461"/>
              <a:ext cx="975049" cy="828286"/>
              <a:chOff x="5184775" y="225425"/>
              <a:chExt cx="1500188" cy="1220788"/>
            </a:xfrm>
            <a:grpFill/>
          </p:grpSpPr>
          <p:sp>
            <p:nvSpPr>
              <p:cNvPr id="6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6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7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74" name="Group 73"/>
          <p:cNvGrpSpPr/>
          <p:nvPr/>
        </p:nvGrpSpPr>
        <p:grpSpPr>
          <a:xfrm>
            <a:off x="3094221" y="1262447"/>
            <a:ext cx="6650548" cy="1945208"/>
            <a:chOff x="523683" y="1595421"/>
            <a:chExt cx="4975779" cy="1370389"/>
          </a:xfrm>
        </p:grpSpPr>
        <p:sp>
          <p:nvSpPr>
            <p:cNvPr id="75" name="Rectangle 74"/>
            <p:cNvSpPr/>
            <p:nvPr/>
          </p:nvSpPr>
          <p:spPr bwMode="auto">
            <a:xfrm>
              <a:off x="523683" y="1595421"/>
              <a:ext cx="4777177" cy="1298232"/>
            </a:xfrm>
            <a:prstGeom prst="rect">
              <a:avLst/>
            </a:prstGeom>
            <a:solidFill>
              <a:srgbClr val="FFFFFF"/>
            </a:solidFill>
            <a:ln w="10795" cap="flat" cmpd="sng" algn="ctr">
              <a:solidFill>
                <a:srgbClr val="DDDDDD"/>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76"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rgbClr val="FF8A00"/>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8" name="Group 77"/>
          <p:cNvGrpSpPr/>
          <p:nvPr/>
        </p:nvGrpSpPr>
        <p:grpSpPr>
          <a:xfrm>
            <a:off x="7955320" y="3231289"/>
            <a:ext cx="1524000" cy="1524000"/>
            <a:chOff x="7955320" y="3231289"/>
            <a:chExt cx="1524000" cy="1524000"/>
          </a:xfrm>
        </p:grpSpPr>
        <p:sp>
          <p:nvSpPr>
            <p:cNvPr id="79" name="Rectangle 78"/>
            <p:cNvSpPr/>
            <p:nvPr>
              <p:custDataLst>
                <p:tags r:id="rId4"/>
              </p:custDataLst>
            </p:nvPr>
          </p:nvSpPr>
          <p:spPr bwMode="auto">
            <a:xfrm>
              <a:off x="7955320" y="3231289"/>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 &amp; </a:t>
              </a:r>
              <a:r>
                <a:rPr lang="en-US" sz="1500" kern="0" dirty="0" err="1" smtClean="0">
                  <a:gradFill flip="none" rotWithShape="1">
                    <a:gsLst>
                      <a:gs pos="0">
                        <a:srgbClr val="FFFFFF"/>
                      </a:gs>
                      <a:gs pos="100000">
                        <a:srgbClr val="FFFFFF"/>
                      </a:gs>
                    </a:gsLst>
                    <a:lin ang="5400000" scaled="0"/>
                    <a:tileRect/>
                  </a:gradFill>
                </a:rPr>
                <a:t>Diag</a:t>
              </a:r>
              <a:endParaRPr lang="en-US" sz="1500" kern="0" dirty="0">
                <a:gradFill flip="none" rotWithShape="1">
                  <a:gsLst>
                    <a:gs pos="0">
                      <a:srgbClr val="FFFFFF"/>
                    </a:gs>
                    <a:gs pos="100000">
                      <a:srgbClr val="FFFFFF"/>
                    </a:gs>
                  </a:gsLst>
                  <a:lin ang="5400000" scaled="0"/>
                  <a:tileRect/>
                </a:gradFill>
              </a:endParaRPr>
            </a:p>
          </p:txBody>
        </p:sp>
        <p:grpSp>
          <p:nvGrpSpPr>
            <p:cNvPr id="80" name="Group 79"/>
            <p:cNvGrpSpPr/>
            <p:nvPr/>
          </p:nvGrpSpPr>
          <p:grpSpPr>
            <a:xfrm>
              <a:off x="8258106" y="3524595"/>
              <a:ext cx="851488" cy="827454"/>
              <a:chOff x="8258106" y="3524595"/>
              <a:chExt cx="851488" cy="827454"/>
            </a:xfrm>
          </p:grpSpPr>
          <p:cxnSp>
            <p:nvCxnSpPr>
              <p:cNvPr id="81" name="Straight Connector 80"/>
              <p:cNvCxnSpPr/>
              <p:nvPr/>
            </p:nvCxnSpPr>
            <p:spPr>
              <a:xfrm>
                <a:off x="8258106" y="3912629"/>
                <a:ext cx="851488" cy="0"/>
              </a:xfrm>
              <a:prstGeom prst="line">
                <a:avLst/>
              </a:prstGeom>
              <a:noFill/>
              <a:ln w="38100" cap="flat" cmpd="sng" algn="ctr">
                <a:solidFill>
                  <a:srgbClr val="FFFFFF"/>
                </a:solidFill>
                <a:prstDash val="solid"/>
              </a:ln>
              <a:effectLst/>
            </p:spPr>
          </p:cxnSp>
          <p:cxnSp>
            <p:nvCxnSpPr>
              <p:cNvPr id="82" name="Straight Connector 81"/>
              <p:cNvCxnSpPr/>
              <p:nvPr/>
            </p:nvCxnSpPr>
            <p:spPr>
              <a:xfrm>
                <a:off x="8258106" y="4024373"/>
                <a:ext cx="851488" cy="0"/>
              </a:xfrm>
              <a:prstGeom prst="line">
                <a:avLst/>
              </a:prstGeom>
              <a:noFill/>
              <a:ln w="38100" cap="flat" cmpd="sng" algn="ctr">
                <a:solidFill>
                  <a:srgbClr val="FFFFFF"/>
                </a:solidFill>
                <a:prstDash val="solid"/>
              </a:ln>
              <a:effectLst/>
            </p:spPr>
          </p:cxnSp>
          <p:cxnSp>
            <p:nvCxnSpPr>
              <p:cNvPr id="83" name="Straight Connector 82"/>
              <p:cNvCxnSpPr/>
              <p:nvPr/>
            </p:nvCxnSpPr>
            <p:spPr>
              <a:xfrm>
                <a:off x="8258106" y="4131069"/>
                <a:ext cx="851488" cy="0"/>
              </a:xfrm>
              <a:prstGeom prst="line">
                <a:avLst/>
              </a:prstGeom>
              <a:noFill/>
              <a:ln w="38100" cap="flat" cmpd="sng" algn="ctr">
                <a:solidFill>
                  <a:srgbClr val="FFFFFF"/>
                </a:solidFill>
                <a:prstDash val="solid"/>
              </a:ln>
              <a:effectLst/>
            </p:spPr>
          </p:cxnSp>
          <p:cxnSp>
            <p:nvCxnSpPr>
              <p:cNvPr id="84" name="Straight Connector 83"/>
              <p:cNvCxnSpPr/>
              <p:nvPr/>
            </p:nvCxnSpPr>
            <p:spPr>
              <a:xfrm>
                <a:off x="8258106" y="4240022"/>
                <a:ext cx="851488" cy="0"/>
              </a:xfrm>
              <a:prstGeom prst="line">
                <a:avLst/>
              </a:prstGeom>
              <a:noFill/>
              <a:ln w="38100" cap="flat" cmpd="sng" algn="ctr">
                <a:solidFill>
                  <a:srgbClr val="FFFFFF"/>
                </a:solidFill>
                <a:prstDash val="solid"/>
              </a:ln>
              <a:effectLst/>
            </p:spPr>
          </p:cxnSp>
          <p:cxnSp>
            <p:nvCxnSpPr>
              <p:cNvPr id="85" name="Straight Connector 84"/>
              <p:cNvCxnSpPr/>
              <p:nvPr/>
            </p:nvCxnSpPr>
            <p:spPr>
              <a:xfrm>
                <a:off x="8258106" y="4352049"/>
                <a:ext cx="851488" cy="0"/>
              </a:xfrm>
              <a:prstGeom prst="line">
                <a:avLst/>
              </a:prstGeom>
              <a:noFill/>
              <a:ln w="38100" cap="flat" cmpd="sng" algn="ctr">
                <a:solidFill>
                  <a:srgbClr val="FFFFFF"/>
                </a:solidFill>
                <a:prstDash val="solid"/>
              </a:ln>
              <a:effectLst/>
            </p:spPr>
          </p:cxnSp>
          <p:sp>
            <p:nvSpPr>
              <p:cNvPr id="86" name="Right Arrow 85"/>
              <p:cNvSpPr/>
              <p:nvPr/>
            </p:nvSpPr>
            <p:spPr bwMode="auto">
              <a:xfrm rot="5400000">
                <a:off x="8551541" y="3608273"/>
                <a:ext cx="226060" cy="219704"/>
              </a:xfrm>
              <a:prstGeom prst="rightArrow">
                <a:avLst/>
              </a:pr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200" kern="0" dirty="0" smtClean="0">
                  <a:gradFill>
                    <a:gsLst>
                      <a:gs pos="0">
                        <a:srgbClr val="FFFFFF"/>
                      </a:gs>
                      <a:gs pos="100000">
                        <a:srgbClr val="FFFFFF"/>
                      </a:gs>
                    </a:gsLst>
                    <a:lin ang="5400000" scaled="0"/>
                  </a:gradFill>
                </a:endParaRPr>
              </a:p>
            </p:txBody>
          </p:sp>
          <p:cxnSp>
            <p:nvCxnSpPr>
              <p:cNvPr id="87" name="Straight Connector 86"/>
              <p:cNvCxnSpPr/>
              <p:nvPr/>
            </p:nvCxnSpPr>
            <p:spPr>
              <a:xfrm>
                <a:off x="8258106" y="3524595"/>
                <a:ext cx="851488" cy="0"/>
              </a:xfrm>
              <a:prstGeom prst="line">
                <a:avLst/>
              </a:prstGeom>
              <a:noFill/>
              <a:ln w="38100" cap="flat" cmpd="sng" algn="ctr">
                <a:solidFill>
                  <a:srgbClr val="FFFFFF"/>
                </a:solidFill>
                <a:prstDash val="solid"/>
              </a:ln>
              <a:effectLst/>
            </p:spPr>
          </p:cxnSp>
        </p:grpSp>
      </p:grpSp>
      <p:grpSp>
        <p:nvGrpSpPr>
          <p:cNvPr id="5" name="Group 4"/>
          <p:cNvGrpSpPr/>
          <p:nvPr/>
        </p:nvGrpSpPr>
        <p:grpSpPr>
          <a:xfrm>
            <a:off x="7952376" y="4845395"/>
            <a:ext cx="1524000" cy="1524000"/>
            <a:chOff x="7952376" y="4845395"/>
            <a:chExt cx="1524000" cy="1524000"/>
          </a:xfrm>
        </p:grpSpPr>
        <p:sp>
          <p:nvSpPr>
            <p:cNvPr id="72" name="Rectangle 71"/>
            <p:cNvSpPr/>
            <p:nvPr>
              <p:custDataLst>
                <p:tags r:id="rId3"/>
              </p:custDataLst>
            </p:nvPr>
          </p:nvSpPr>
          <p:spPr bwMode="auto">
            <a:xfrm>
              <a:off x="7952376"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cxnSp>
          <p:nvCxnSpPr>
            <p:cNvPr id="90" name="Straight Connector 89"/>
            <p:cNvCxnSpPr/>
            <p:nvPr/>
          </p:nvCxnSpPr>
          <p:spPr>
            <a:xfrm flipV="1">
              <a:off x="8157092" y="5730983"/>
              <a:ext cx="309061" cy="1905"/>
            </a:xfrm>
            <a:prstGeom prst="line">
              <a:avLst/>
            </a:prstGeom>
            <a:noFill/>
            <a:ln w="38100" cap="flat" cmpd="sng" algn="ctr">
              <a:solidFill>
                <a:srgbClr val="FFFFFF"/>
              </a:solidFill>
              <a:prstDash val="solid"/>
            </a:ln>
            <a:effectLst/>
          </p:spPr>
        </p:cxnSp>
        <p:cxnSp>
          <p:nvCxnSpPr>
            <p:cNvPr id="91" name="Straight Connector 90"/>
            <p:cNvCxnSpPr/>
            <p:nvPr/>
          </p:nvCxnSpPr>
          <p:spPr>
            <a:xfrm flipV="1">
              <a:off x="8669418" y="5320877"/>
              <a:ext cx="440176" cy="1"/>
            </a:xfrm>
            <a:prstGeom prst="line">
              <a:avLst/>
            </a:prstGeom>
            <a:noFill/>
            <a:ln w="38100" cap="flat" cmpd="sng" algn="ctr">
              <a:solidFill>
                <a:srgbClr val="FFFFFF"/>
              </a:solidFill>
              <a:prstDash val="solid"/>
            </a:ln>
            <a:effectLst/>
          </p:spPr>
        </p:cxnSp>
        <p:cxnSp>
          <p:nvCxnSpPr>
            <p:cNvPr id="92" name="Straight Connector 91"/>
            <p:cNvCxnSpPr/>
            <p:nvPr/>
          </p:nvCxnSpPr>
          <p:spPr>
            <a:xfrm flipV="1">
              <a:off x="8452432" y="5695289"/>
              <a:ext cx="71055" cy="36964"/>
            </a:xfrm>
            <a:prstGeom prst="line">
              <a:avLst/>
            </a:prstGeom>
            <a:noFill/>
            <a:ln w="38100" cap="flat" cmpd="sng" algn="ctr">
              <a:solidFill>
                <a:srgbClr val="FFFFFF"/>
              </a:solidFill>
              <a:prstDash val="solid"/>
            </a:ln>
            <a:effectLst/>
          </p:spPr>
        </p:cxnSp>
        <p:cxnSp>
          <p:nvCxnSpPr>
            <p:cNvPr id="93" name="Straight Connector 92"/>
            <p:cNvCxnSpPr/>
            <p:nvPr/>
          </p:nvCxnSpPr>
          <p:spPr>
            <a:xfrm>
              <a:off x="8516519" y="5674334"/>
              <a:ext cx="105264" cy="203678"/>
            </a:xfrm>
            <a:prstGeom prst="line">
              <a:avLst/>
            </a:prstGeom>
            <a:noFill/>
            <a:ln w="38100" cap="flat" cmpd="sng" algn="ctr">
              <a:solidFill>
                <a:srgbClr val="FFFFFF"/>
              </a:solidFill>
              <a:prstDash val="solid"/>
            </a:ln>
            <a:effectLst/>
          </p:spPr>
        </p:cxnSp>
        <p:cxnSp>
          <p:nvCxnSpPr>
            <p:cNvPr id="94" name="Straight Connector 93"/>
            <p:cNvCxnSpPr/>
            <p:nvPr/>
          </p:nvCxnSpPr>
          <p:spPr>
            <a:xfrm flipV="1">
              <a:off x="8622606" y="5307543"/>
              <a:ext cx="65028" cy="580100"/>
            </a:xfrm>
            <a:prstGeom prst="line">
              <a:avLst/>
            </a:prstGeom>
            <a:noFill/>
            <a:ln w="38100" cap="flat" cmpd="sng" algn="ctr">
              <a:solidFill>
                <a:srgbClr val="FFFFFF"/>
              </a:solidFill>
              <a:prstDash val="solid"/>
            </a:ln>
            <a:effectLst/>
          </p:spPr>
        </p:cxnSp>
        <p:cxnSp>
          <p:nvCxnSpPr>
            <p:cNvPr id="96" name="Straight Arrow Connector 95"/>
            <p:cNvCxnSpPr/>
            <p:nvPr/>
          </p:nvCxnSpPr>
          <p:spPr>
            <a:xfrm flipV="1">
              <a:off x="9103329" y="5036484"/>
              <a:ext cx="328208" cy="284394"/>
            </a:xfrm>
            <a:prstGeom prst="straightConnector1">
              <a:avLst/>
            </a:prstGeom>
            <a:noFill/>
            <a:ln w="38100" cap="flat" cmpd="sng" algn="ctr">
              <a:solidFill>
                <a:srgbClr val="FFFFFF"/>
              </a:solidFill>
              <a:prstDash val="solid"/>
              <a:tailEnd type="arrow"/>
            </a:ln>
            <a:effectLst/>
          </p:spPr>
        </p:cxnSp>
      </p:grpSp>
      <p:grpSp>
        <p:nvGrpSpPr>
          <p:cNvPr id="4" name="Group 3"/>
          <p:cNvGrpSpPr/>
          <p:nvPr/>
        </p:nvGrpSpPr>
        <p:grpSpPr>
          <a:xfrm>
            <a:off x="6325159" y="4845395"/>
            <a:ext cx="1524000" cy="1524000"/>
            <a:chOff x="6325159" y="4845395"/>
            <a:chExt cx="1524000" cy="1524000"/>
          </a:xfrm>
        </p:grpSpPr>
        <p:sp>
          <p:nvSpPr>
            <p:cNvPr id="89" name="Rectangle 88"/>
            <p:cNvSpPr/>
            <p:nvPr>
              <p:custDataLst>
                <p:tags r:id="rId2"/>
              </p:custDataLst>
            </p:nvPr>
          </p:nvSpPr>
          <p:spPr bwMode="auto">
            <a:xfrm>
              <a:off x="6325159"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Scheduler</a:t>
              </a:r>
              <a:endParaRPr lang="en-US" sz="1500" kern="0" dirty="0">
                <a:gradFill flip="none" rotWithShape="1">
                  <a:gsLst>
                    <a:gs pos="0">
                      <a:srgbClr val="FFFFFF"/>
                    </a:gs>
                    <a:gs pos="100000">
                      <a:srgbClr val="FFFFFF"/>
                    </a:gs>
                  </a:gsLst>
                  <a:lin ang="5400000" scaled="0"/>
                  <a:tileRect/>
                </a:gradFill>
              </a:endParaRPr>
            </a:p>
          </p:txBody>
        </p:sp>
        <p:pic>
          <p:nvPicPr>
            <p:cNvPr id="73" name="Picture 4" descr="C:\Users\Jonahs\Dropbox\Projects SCOTT\MEET Windows Azure\source\Background\tile-icon-cach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9522" y="5122961"/>
              <a:ext cx="851488" cy="851488"/>
            </a:xfrm>
            <a:prstGeom prst="rect">
              <a:avLst/>
            </a:prstGeom>
            <a:solidFill>
              <a:srgbClr val="00AEEF"/>
            </a:solidFill>
            <a:extLst/>
          </p:spPr>
        </p:pic>
      </p:grpSp>
    </p:spTree>
    <p:extLst>
      <p:ext uri="{BB962C8B-B14F-4D97-AF65-F5344CB8AC3E}">
        <p14:creationId xmlns:p14="http://schemas.microsoft.com/office/powerpoint/2010/main" val="991305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p>
            <a:r>
              <a:rPr lang="en-US" dirty="0" smtClean="0"/>
              <a:t>Key Scenarios</a:t>
            </a:r>
            <a:endParaRPr lang="en-US" dirty="0"/>
          </a:p>
        </p:txBody>
      </p:sp>
      <p:sp>
        <p:nvSpPr>
          <p:cNvPr id="3" name="TextBox 2"/>
          <p:cNvSpPr txBox="1"/>
          <p:nvPr/>
        </p:nvSpPr>
        <p:spPr>
          <a:xfrm>
            <a:off x="505328" y="1203159"/>
            <a:ext cx="10996862" cy="393808"/>
          </a:xfrm>
          <a:prstGeom prst="rect">
            <a:avLst/>
          </a:prstGeom>
          <a:noFill/>
        </p:spPr>
        <p:txBody>
          <a:bodyPr wrap="square" lIns="0" tIns="0" rIns="0" bIns="0" rtlCol="0">
            <a:spAutoFit/>
          </a:bodyPr>
          <a:lstStyle/>
          <a:p>
            <a:pPr defTabSz="914235">
              <a:lnSpc>
                <a:spcPct val="90000"/>
              </a:lnSpc>
              <a:spcBef>
                <a:spcPct val="20000"/>
              </a:spcBef>
              <a:buSzPct val="80000"/>
            </a:pPr>
            <a:r>
              <a:rPr lang="en-US" sz="2800" dirty="0">
                <a:solidFill>
                  <a:srgbClr val="00AEEF"/>
                </a:solidFill>
              </a:rPr>
              <a:t>Windows Azure Mobile Services are ideal for:</a:t>
            </a:r>
          </a:p>
        </p:txBody>
      </p:sp>
      <p:sp>
        <p:nvSpPr>
          <p:cNvPr id="45" name="Rounded Rectangle 44"/>
          <p:cNvSpPr/>
          <p:nvPr/>
        </p:nvSpPr>
        <p:spPr bwMode="auto">
          <a:xfrm>
            <a:off x="505328" y="1740412"/>
            <a:ext cx="10828419" cy="1366595"/>
          </a:xfrm>
          <a:prstGeom prst="roundRect">
            <a:avLst>
              <a:gd name="adj" fmla="val 0"/>
            </a:avLst>
          </a:prstGeom>
          <a:solidFill>
            <a:schemeClr val="accent2"/>
          </a:solidFill>
          <a:ln w="9525" cap="flat" cmpd="sng" algn="ctr">
            <a:noFill/>
            <a:prstDash val="solid"/>
          </a:ln>
          <a:effectLst/>
        </p:spPr>
        <p:txBody>
          <a:bodyPr lIns="76168" tIns="38085" rIns="76168" bIns="38085" rtlCol="0" anchor="t" anchorCtr="0"/>
          <a:lstStyle/>
          <a:p>
            <a:pPr marL="3175" defTabSz="914132">
              <a:lnSpc>
                <a:spcPct val="90000"/>
              </a:lnSpc>
              <a:spcAft>
                <a:spcPts val="900"/>
              </a:spcAft>
              <a:buSzPct val="80000"/>
            </a:pPr>
            <a:r>
              <a:rPr lang="en-US" sz="3600" spc="-83" dirty="0">
                <a:solidFill>
                  <a:srgbClr val="FFFFFF">
                    <a:alpha val="99000"/>
                  </a:srgbClr>
                </a:solidFill>
                <a:latin typeface="Segoe UI Light" pitchFamily="34" charset="0"/>
              </a:rPr>
              <a:t>Modern mobile apps</a:t>
            </a:r>
          </a:p>
          <a:p>
            <a:pPr marL="3175" defTabSz="914132">
              <a:lnSpc>
                <a:spcPct val="90000"/>
              </a:lnSpc>
              <a:spcAft>
                <a:spcPts val="900"/>
              </a:spcAft>
              <a:buSzPct val="80000"/>
            </a:pPr>
            <a:r>
              <a:rPr lang="en-US" sz="2000" spc="-43" dirty="0">
                <a:solidFill>
                  <a:srgbClr val="FFFFFF">
                    <a:alpha val="99000"/>
                  </a:srgbClr>
                </a:solidFill>
              </a:rPr>
              <a:t>Windows Store Apps, Windows Phone, </a:t>
            </a:r>
            <a:r>
              <a:rPr lang="en-US" sz="2000" spc="-43" dirty="0" err="1">
                <a:solidFill>
                  <a:srgbClr val="FFFFFF">
                    <a:alpha val="99000"/>
                  </a:srgbClr>
                </a:solidFill>
              </a:rPr>
              <a:t>iOS</a:t>
            </a:r>
            <a:r>
              <a:rPr lang="en-US" sz="2000" spc="-43" dirty="0">
                <a:solidFill>
                  <a:srgbClr val="FFFFFF">
                    <a:alpha val="99000"/>
                  </a:srgbClr>
                </a:solidFill>
              </a:rPr>
              <a:t>, Android</a:t>
            </a:r>
          </a:p>
        </p:txBody>
      </p:sp>
      <p:sp>
        <p:nvSpPr>
          <p:cNvPr id="48" name="Rounded Rectangle 47"/>
          <p:cNvSpPr/>
          <p:nvPr/>
        </p:nvSpPr>
        <p:spPr bwMode="auto">
          <a:xfrm>
            <a:off x="505328" y="3335639"/>
            <a:ext cx="10828419" cy="1366595"/>
          </a:xfrm>
          <a:prstGeom prst="roundRect">
            <a:avLst>
              <a:gd name="adj" fmla="val 0"/>
            </a:avLst>
          </a:prstGeom>
          <a:solidFill>
            <a:schemeClr val="accent1"/>
          </a:solidFill>
          <a:ln w="9525" cap="flat" cmpd="sng" algn="ctr">
            <a:noFill/>
            <a:prstDash val="solid"/>
          </a:ln>
          <a:effectLst/>
        </p:spPr>
        <p:txBody>
          <a:bodyPr lIns="76168" tIns="38085" rIns="76168" bIns="38085" rtlCol="0" anchor="t" anchorCtr="0"/>
          <a:lstStyle/>
          <a:p>
            <a:pPr marL="3175" defTabSz="914235">
              <a:spcAft>
                <a:spcPts val="900"/>
              </a:spcAft>
              <a:buSzPct val="80000"/>
            </a:pPr>
            <a:r>
              <a:rPr lang="en-US" sz="3600" spc="-83" dirty="0">
                <a:solidFill>
                  <a:srgbClr val="FFFFFF">
                    <a:alpha val="99000"/>
                  </a:srgbClr>
                </a:solidFill>
                <a:latin typeface="Segoe UI Light" pitchFamily="34" charset="0"/>
              </a:rPr>
              <a:t>Common Scenarios</a:t>
            </a:r>
          </a:p>
          <a:p>
            <a:pPr marL="3175" defTabSz="914132">
              <a:lnSpc>
                <a:spcPct val="90000"/>
              </a:lnSpc>
              <a:spcAft>
                <a:spcPts val="900"/>
              </a:spcAft>
              <a:buSzPct val="80000"/>
            </a:pPr>
            <a:r>
              <a:rPr lang="en-US" sz="2000" spc="-43" dirty="0">
                <a:solidFill>
                  <a:srgbClr val="FFFFFF">
                    <a:alpha val="99000"/>
                  </a:srgbClr>
                </a:solidFill>
              </a:rPr>
              <a:t>Reduces the friction associated with repeating common tasks such as user authentication, push notifications and structured storage</a:t>
            </a:r>
          </a:p>
        </p:txBody>
      </p:sp>
      <p:sp>
        <p:nvSpPr>
          <p:cNvPr id="49" name="Rounded Rectangle 48"/>
          <p:cNvSpPr/>
          <p:nvPr/>
        </p:nvSpPr>
        <p:spPr bwMode="auto">
          <a:xfrm>
            <a:off x="505328" y="4927329"/>
            <a:ext cx="10828419" cy="1363075"/>
          </a:xfrm>
          <a:prstGeom prst="roundRect">
            <a:avLst>
              <a:gd name="adj" fmla="val 0"/>
            </a:avLst>
          </a:prstGeom>
          <a:solidFill>
            <a:schemeClr val="accent4"/>
          </a:solidFill>
          <a:ln w="9525" cap="flat" cmpd="sng" algn="ctr">
            <a:noFill/>
            <a:prstDash val="solid"/>
          </a:ln>
          <a:effectLst/>
        </p:spPr>
        <p:txBody>
          <a:bodyPr lIns="76168" tIns="38085" rIns="76168" bIns="38085" rtlCol="0" anchor="t" anchorCtr="0"/>
          <a:lstStyle/>
          <a:p>
            <a:pPr marL="3175" defTabSz="914132">
              <a:lnSpc>
                <a:spcPct val="90000"/>
              </a:lnSpc>
              <a:spcAft>
                <a:spcPts val="900"/>
              </a:spcAft>
              <a:buSzPct val="80000"/>
            </a:pPr>
            <a:r>
              <a:rPr lang="en-US" sz="3600" spc="-83" dirty="0">
                <a:solidFill>
                  <a:srgbClr val="FFFFFF">
                    <a:alpha val="99000"/>
                  </a:srgbClr>
                </a:solidFill>
                <a:latin typeface="Segoe UI Light" pitchFamily="34" charset="0"/>
              </a:rPr>
              <a:t>Rapid Development</a:t>
            </a:r>
          </a:p>
          <a:p>
            <a:pPr marL="3175" defTabSz="914132">
              <a:lnSpc>
                <a:spcPct val="90000"/>
              </a:lnSpc>
              <a:spcAft>
                <a:spcPts val="900"/>
              </a:spcAft>
              <a:buSzPct val="80000"/>
            </a:pPr>
            <a:r>
              <a:rPr lang="en-US" sz="2000" spc="-43" dirty="0">
                <a:solidFill>
                  <a:srgbClr val="FFFFFF">
                    <a:alpha val="99000"/>
                  </a:srgbClr>
                </a:solidFill>
              </a:rPr>
              <a:t>Time is money.  Get your app up and running sooner when you use Mobile Services to configure a straightforward and secure backend in less than five minutes.</a:t>
            </a:r>
          </a:p>
        </p:txBody>
      </p:sp>
    </p:spTree>
    <p:extLst>
      <p:ext uri="{BB962C8B-B14F-4D97-AF65-F5344CB8AC3E}">
        <p14:creationId xmlns:p14="http://schemas.microsoft.com/office/powerpoint/2010/main" val="4045405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P spid="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Getting Started</a:t>
            </a:r>
            <a:br>
              <a:rPr lang="en-US" sz="6700" dirty="0"/>
            </a:br>
            <a:r>
              <a:rPr lang="en-US" sz="6700" dirty="0"/>
              <a:t>	</a:t>
            </a:r>
            <a:r>
              <a:rPr lang="en-US" sz="4000" dirty="0"/>
              <a:t>a backend for your mobile app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34172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Storage</a:t>
            </a:r>
            <a:endParaRPr lang="en-US" dirty="0"/>
          </a:p>
        </p:txBody>
      </p:sp>
      <p:sp>
        <p:nvSpPr>
          <p:cNvPr id="3" name="Text Placeholder 2"/>
          <p:cNvSpPr>
            <a:spLocks noGrp="1"/>
          </p:cNvSpPr>
          <p:nvPr>
            <p:ph type="body" sz="quarter" idx="10"/>
          </p:nvPr>
        </p:nvSpPr>
        <p:spPr>
          <a:xfrm>
            <a:off x="519113" y="1104898"/>
            <a:ext cx="11669712" cy="8259184"/>
          </a:xfrm>
        </p:spPr>
        <p:txBody>
          <a:bodyPr/>
          <a:lstStyle/>
          <a:p>
            <a:r>
              <a:rPr lang="en-US" spc="-71" dirty="0">
                <a:gradFill>
                  <a:gsLst>
                    <a:gs pos="2917">
                      <a:schemeClr val="tx1"/>
                    </a:gs>
                    <a:gs pos="30000">
                      <a:schemeClr val="tx1"/>
                    </a:gs>
                  </a:gsLst>
                  <a:lin ang="5400000" scaled="0"/>
                </a:gradFill>
              </a:rPr>
              <a:t>Structured Storage with SQL Database</a:t>
            </a:r>
          </a:p>
          <a:p>
            <a:r>
              <a:rPr lang="en-US" spc="-71" dirty="0">
                <a:gradFill>
                  <a:gsLst>
                    <a:gs pos="2917">
                      <a:schemeClr val="tx1"/>
                    </a:gs>
                    <a:gs pos="30000">
                      <a:schemeClr val="tx1"/>
                    </a:gs>
                  </a:gsLst>
                  <a:lin ang="5400000" scaled="0"/>
                </a:gradFill>
              </a:rPr>
              <a:t>If using single database apps are partitioned by schema</a:t>
            </a:r>
          </a:p>
          <a:p>
            <a:r>
              <a:rPr lang="en-US" sz="2800" spc="-71" dirty="0">
                <a:gradFill>
                  <a:gsLst>
                    <a:gs pos="2917">
                      <a:schemeClr val="tx1"/>
                    </a:gs>
                    <a:gs pos="30000">
                      <a:schemeClr val="tx1"/>
                    </a:gs>
                  </a:gsLst>
                  <a:lin ang="5400000" scaled="0"/>
                </a:gradFill>
              </a:rPr>
              <a:t>	</a:t>
            </a:r>
            <a:r>
              <a:rPr lang="en-US" sz="2800" b="1" spc="-71" dirty="0" err="1">
                <a:gradFill>
                  <a:gsLst>
                    <a:gs pos="2917">
                      <a:schemeClr val="tx1"/>
                    </a:gs>
                    <a:gs pos="30000">
                      <a:schemeClr val="tx1"/>
                    </a:gs>
                  </a:gsLst>
                  <a:lin ang="5400000" scaled="0"/>
                </a:gradFill>
              </a:rPr>
              <a:t>AppX.</a:t>
            </a:r>
            <a:r>
              <a:rPr lang="en-US" sz="2800" spc="-71" dirty="0" err="1">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z="2800" spc="-71" dirty="0">
                <a:gradFill>
                  <a:gsLst>
                    <a:gs pos="2917">
                      <a:schemeClr val="tx1"/>
                    </a:gs>
                    <a:gs pos="30000">
                      <a:schemeClr val="tx1"/>
                    </a:gs>
                  </a:gsLst>
                  <a:lin ang="5400000" scaled="0"/>
                </a:gradFill>
              </a:rPr>
              <a:t>	</a:t>
            </a:r>
            <a:r>
              <a:rPr lang="en-US" sz="2800" b="1" spc="-71" dirty="0" err="1">
                <a:gradFill>
                  <a:gsLst>
                    <a:gs pos="2917">
                      <a:schemeClr val="tx1"/>
                    </a:gs>
                    <a:gs pos="30000">
                      <a:schemeClr val="tx1"/>
                    </a:gs>
                  </a:gsLst>
                  <a:lin ang="5400000" scaled="0"/>
                </a:gradFill>
              </a:rPr>
              <a:t>AppY.</a:t>
            </a:r>
            <a:r>
              <a:rPr lang="en-US" sz="2800" spc="-71" dirty="0" err="1">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Manage data in</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Portal, SQL </a:t>
            </a:r>
            <a:r>
              <a:rPr lang="en-US" sz="2800" spc="-71" dirty="0">
                <a:gradFill>
                  <a:gsLst>
                    <a:gs pos="2917">
                      <a:schemeClr val="tx1"/>
                    </a:gs>
                    <a:gs pos="30000">
                      <a:schemeClr val="tx1"/>
                    </a:gs>
                  </a:gsLst>
                  <a:lin ang="5400000" scaled="0"/>
                </a:gradFill>
              </a:rPr>
              <a:t>Portal</a:t>
            </a:r>
          </a:p>
          <a:p>
            <a:r>
              <a:rPr lang="en-US" sz="2800" spc="-71" dirty="0">
                <a:gradFill>
                  <a:gsLst>
                    <a:gs pos="2917">
                      <a:schemeClr val="tx1"/>
                    </a:gs>
                    <a:gs pos="30000">
                      <a:schemeClr val="tx1"/>
                    </a:gs>
                  </a:gsLst>
                  <a:lin ang="5400000" scaled="0"/>
                </a:gradFill>
              </a:rPr>
              <a:t>	SQL Management Studio</a:t>
            </a:r>
          </a:p>
          <a:p>
            <a:r>
              <a:rPr lang="en-US" sz="2800" spc="-71" dirty="0">
                <a:gradFill>
                  <a:gsLst>
                    <a:gs pos="2917">
                      <a:schemeClr val="tx1"/>
                    </a:gs>
                    <a:gs pos="30000">
                      <a:schemeClr val="tx1"/>
                    </a:gs>
                  </a:gsLst>
                  <a:lin ang="5400000" scaled="0"/>
                </a:gradFill>
              </a:rPr>
              <a:t>	REST </a:t>
            </a:r>
            <a:r>
              <a:rPr lang="en-US" sz="2800" spc="-71" dirty="0" smtClean="0">
                <a:gradFill>
                  <a:gsLst>
                    <a:gs pos="2917">
                      <a:schemeClr val="tx1"/>
                    </a:gs>
                    <a:gs pos="30000">
                      <a:schemeClr val="tx1"/>
                    </a:gs>
                  </a:gsLst>
                  <a:lin ang="5400000" scaled="0"/>
                </a:gradFill>
              </a:rPr>
              <a:t>API</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CLI Tools</a:t>
            </a:r>
            <a:endParaRPr lang="en-US" sz="2800"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33200827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a:t>
            </a:r>
            <a:r>
              <a:rPr lang="en-US" dirty="0" smtClean="0"/>
              <a:t>Scripts</a:t>
            </a:r>
            <a:endParaRPr lang="en-US" dirty="0"/>
          </a:p>
        </p:txBody>
      </p:sp>
      <p:sp>
        <p:nvSpPr>
          <p:cNvPr id="3" name="Text Placeholder 2"/>
          <p:cNvSpPr>
            <a:spLocks noGrp="1"/>
          </p:cNvSpPr>
          <p:nvPr>
            <p:ph type="body" sz="quarter" idx="10"/>
          </p:nvPr>
        </p:nvSpPr>
        <p:spPr>
          <a:xfrm>
            <a:off x="519113" y="1447801"/>
            <a:ext cx="11669712" cy="6463308"/>
          </a:xfrm>
        </p:spPr>
        <p:txBody>
          <a:bodyPr/>
          <a:lstStyle/>
          <a:p>
            <a:r>
              <a:rPr lang="en-US" spc="-71" dirty="0">
                <a:gradFill>
                  <a:gsLst>
                    <a:gs pos="2917">
                      <a:schemeClr val="tx1"/>
                    </a:gs>
                    <a:gs pos="30000">
                      <a:schemeClr val="tx1"/>
                    </a:gs>
                  </a:gsLst>
                  <a:lin ang="5400000" scaled="0"/>
                </a:gradFill>
              </a:rPr>
              <a:t>Automatic service REST API generated for storage</a:t>
            </a:r>
          </a:p>
          <a:p>
            <a:r>
              <a:rPr lang="en-US" spc="-71" dirty="0">
                <a:gradFill>
                  <a:gsLst>
                    <a:gs pos="2917">
                      <a:schemeClr val="tx1"/>
                    </a:gs>
                    <a:gs pos="30000">
                      <a:schemeClr val="tx1"/>
                    </a:gs>
                  </a:gsLst>
                  <a:lin ang="5400000" scaled="0"/>
                </a:gradFill>
              </a:rPr>
              <a:t>Dynamic Schema on/off</a:t>
            </a:r>
          </a:p>
          <a:p>
            <a:r>
              <a:rPr lang="en-US" spc="-71" dirty="0">
                <a:gradFill>
                  <a:gsLst>
                    <a:gs pos="2917">
                      <a:schemeClr val="tx1"/>
                    </a:gs>
                    <a:gs pos="30000">
                      <a:schemeClr val="tx1"/>
                    </a:gs>
                  </a:gsLst>
                  <a:lin ang="5400000" scaled="0"/>
                </a:gradFill>
              </a:rPr>
              <a:t>Ability to author server logic that intercepts CRUD operation pipeline</a:t>
            </a:r>
          </a:p>
          <a:p>
            <a:r>
              <a:rPr lang="en-US" spc="-71" dirty="0">
                <a:gradFill>
                  <a:gsLst>
                    <a:gs pos="2917">
                      <a:schemeClr val="tx1"/>
                    </a:gs>
                    <a:gs pos="30000">
                      <a:schemeClr val="tx1"/>
                    </a:gs>
                  </a:gsLst>
                  <a:lin ang="5400000" scaled="0"/>
                </a:gradFill>
              </a:rPr>
              <a:t>Rich querying capability</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5567338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Logic</a:t>
            </a:r>
            <a:endParaRPr lang="en-US" dirty="0"/>
          </a:p>
        </p:txBody>
      </p:sp>
      <p:sp>
        <p:nvSpPr>
          <p:cNvPr id="3" name="Text Placeholder 2"/>
          <p:cNvSpPr>
            <a:spLocks noGrp="1"/>
          </p:cNvSpPr>
          <p:nvPr>
            <p:ph type="body" sz="quarter" idx="10"/>
          </p:nvPr>
        </p:nvSpPr>
        <p:spPr>
          <a:xfrm>
            <a:off x="519113" y="985732"/>
            <a:ext cx="11669712" cy="9487213"/>
          </a:xfrm>
        </p:spPr>
        <p:txBody>
          <a:bodyPr/>
          <a:lstStyle/>
          <a:p>
            <a:r>
              <a:rPr lang="en-US" sz="3200" spc="-71" dirty="0">
                <a:solidFill>
                  <a:schemeClr val="tx1"/>
                </a:solidFill>
              </a:rPr>
              <a:t>Supported Modules + </a:t>
            </a:r>
            <a:r>
              <a:rPr lang="en-US" sz="3200" spc="-71" dirty="0" err="1">
                <a:solidFill>
                  <a:schemeClr val="tx1"/>
                </a:solidFill>
              </a:rPr>
              <a:t>Globals</a:t>
            </a:r>
            <a:endParaRPr lang="en-US" sz="3200" spc="-71" dirty="0">
              <a:solidFill>
                <a:schemeClr val="tx1"/>
              </a:solidFill>
            </a:endParaRPr>
          </a:p>
          <a:p>
            <a:r>
              <a:rPr lang="en-US" sz="3200" spc="-71" dirty="0">
                <a:solidFill>
                  <a:schemeClr val="tx1"/>
                </a:solidFill>
              </a:rPr>
              <a:t>	</a:t>
            </a:r>
            <a:r>
              <a:rPr lang="en-US" sz="3200" spc="-71" dirty="0" err="1">
                <a:solidFill>
                  <a:schemeClr val="tx1"/>
                </a:solidFill>
              </a:rPr>
              <a:t>mssql</a:t>
            </a:r>
            <a:endParaRPr lang="en-US" sz="3200" spc="-71" dirty="0">
              <a:solidFill>
                <a:schemeClr val="tx1"/>
              </a:solidFill>
            </a:endParaRPr>
          </a:p>
          <a:p>
            <a:r>
              <a:rPr lang="en-US" sz="3200" spc="-71" dirty="0">
                <a:solidFill>
                  <a:schemeClr val="tx1"/>
                </a:solidFill>
              </a:rPr>
              <a:t>	request</a:t>
            </a:r>
          </a:p>
          <a:p>
            <a:r>
              <a:rPr lang="en-US" sz="3200" spc="-71" dirty="0">
                <a:solidFill>
                  <a:schemeClr val="tx1"/>
                </a:solidFill>
              </a:rPr>
              <a:t>	console</a:t>
            </a:r>
          </a:p>
          <a:p>
            <a:r>
              <a:rPr lang="en-US" sz="3200" spc="-71" dirty="0">
                <a:solidFill>
                  <a:schemeClr val="tx1"/>
                </a:solidFill>
              </a:rPr>
              <a:t>	push</a:t>
            </a:r>
            <a:r>
              <a:rPr lang="en-US" sz="3200" b="1" spc="-71" dirty="0">
                <a:solidFill>
                  <a:schemeClr val="tx1"/>
                </a:solidFill>
              </a:rPr>
              <a:t>.*</a:t>
            </a:r>
          </a:p>
          <a:p>
            <a:r>
              <a:rPr lang="en-US" sz="3200" spc="-71" dirty="0">
                <a:solidFill>
                  <a:schemeClr val="tx1"/>
                </a:solidFill>
              </a:rPr>
              <a:t>	</a:t>
            </a:r>
            <a:r>
              <a:rPr lang="en-US" sz="3200" spc="-71" dirty="0" smtClean="0">
                <a:solidFill>
                  <a:schemeClr val="tx1"/>
                </a:solidFill>
              </a:rPr>
              <a:t>tables</a:t>
            </a:r>
          </a:p>
          <a:p>
            <a:r>
              <a:rPr lang="en-US" sz="3200" spc="-71" dirty="0">
                <a:solidFill>
                  <a:schemeClr val="tx1"/>
                </a:solidFill>
              </a:rPr>
              <a:t>	</a:t>
            </a:r>
            <a:r>
              <a:rPr lang="en-US" sz="3200" spc="-71" dirty="0" smtClean="0">
                <a:solidFill>
                  <a:schemeClr val="tx1"/>
                </a:solidFill>
              </a:rPr>
              <a:t>xml2js</a:t>
            </a:r>
            <a:endParaRPr lang="en-US" sz="3200" spc="-71" dirty="0">
              <a:solidFill>
                <a:schemeClr val="tx1"/>
              </a:solidFill>
            </a:endParaRPr>
          </a:p>
          <a:p>
            <a:r>
              <a:rPr lang="en-US" sz="3200" spc="-71" dirty="0">
                <a:solidFill>
                  <a:schemeClr val="tx1"/>
                </a:solidFill>
              </a:rPr>
              <a:t>	</a:t>
            </a:r>
            <a:r>
              <a:rPr lang="en-US" sz="3200" spc="-71" dirty="0" err="1" smtClean="0">
                <a:solidFill>
                  <a:schemeClr val="tx1"/>
                </a:solidFill>
              </a:rPr>
              <a:t>statusCodes</a:t>
            </a:r>
            <a:endParaRPr lang="en-US" sz="3200" spc="-71" dirty="0" smtClean="0">
              <a:solidFill>
                <a:schemeClr val="tx1"/>
              </a:solidFill>
            </a:endParaRPr>
          </a:p>
          <a:p>
            <a:r>
              <a:rPr lang="en-US" sz="3200" spc="-71" dirty="0">
                <a:solidFill>
                  <a:schemeClr val="tx1"/>
                </a:solidFill>
              </a:rPr>
              <a:t>	</a:t>
            </a:r>
            <a:r>
              <a:rPr lang="en-US" sz="3200" spc="-71" dirty="0" smtClean="0">
                <a:solidFill>
                  <a:schemeClr val="tx1"/>
                </a:solidFill>
              </a:rPr>
              <a:t>Windows Azure Node SDK</a:t>
            </a:r>
          </a:p>
          <a:p>
            <a:r>
              <a:rPr lang="en-US" sz="3200" spc="-71" dirty="0">
                <a:solidFill>
                  <a:schemeClr val="tx1"/>
                </a:solidFill>
              </a:rPr>
              <a:t>	</a:t>
            </a:r>
            <a:r>
              <a:rPr lang="en-US" sz="3200" spc="-71" dirty="0" smtClean="0">
                <a:solidFill>
                  <a:schemeClr val="tx1"/>
                </a:solidFill>
              </a:rPr>
              <a:t>Windows Store Partners (</a:t>
            </a:r>
            <a:r>
              <a:rPr lang="en-US" sz="3200" spc="-71" dirty="0" err="1" smtClean="0">
                <a:solidFill>
                  <a:schemeClr val="tx1"/>
                </a:solidFill>
              </a:rPr>
              <a:t>Sengrid</a:t>
            </a:r>
            <a:r>
              <a:rPr lang="en-US" sz="3200" spc="-71" dirty="0" smtClean="0">
                <a:solidFill>
                  <a:schemeClr val="tx1"/>
                </a:solidFill>
              </a:rPr>
              <a:t>, </a:t>
            </a:r>
            <a:r>
              <a:rPr lang="en-US" sz="3200" spc="-71" dirty="0" err="1" smtClean="0">
                <a:solidFill>
                  <a:schemeClr val="tx1"/>
                </a:solidFill>
              </a:rPr>
              <a:t>Twillio</a:t>
            </a:r>
            <a:r>
              <a:rPr lang="en-US" sz="3200" spc="-71" dirty="0" smtClean="0">
                <a:solidFill>
                  <a:schemeClr val="tx1"/>
                </a:solidFill>
              </a:rPr>
              <a:t>, Pusher)</a:t>
            </a:r>
            <a:endParaRPr lang="en-US" sz="3200" spc="-71" dirty="0">
              <a:solidFill>
                <a:schemeClr val="tx1"/>
              </a:solidFill>
            </a:endParaRPr>
          </a:p>
          <a:p>
            <a:endParaRPr lang="en-US" spc="-71" dirty="0">
              <a:solidFill>
                <a:schemeClr val="tx1"/>
              </a:solidFill>
            </a:endParaRP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
        <p:nvSpPr>
          <p:cNvPr id="7" name="Rectangle 6"/>
          <p:cNvSpPr/>
          <p:nvPr/>
        </p:nvSpPr>
        <p:spPr>
          <a:xfrm>
            <a:off x="4310131" y="2636642"/>
            <a:ext cx="7615707" cy="2677648"/>
          </a:xfrm>
          <a:prstGeom prst="rect">
            <a:avLst/>
          </a:prstGeom>
          <a:solidFill>
            <a:schemeClr val="bg2"/>
          </a:solidFill>
        </p:spPr>
        <p:txBody>
          <a:bodyPr wrap="square" lIns="91431" tIns="45716" rIns="91431" bIns="45716">
            <a:spAutoFit/>
          </a:bodyPr>
          <a:lstStyle/>
          <a:p>
            <a:r>
              <a:rPr lang="en-US" sz="2800" dirty="0" err="1">
                <a:solidFill>
                  <a:srgbClr val="000000"/>
                </a:solidFill>
              </a:rPr>
              <a:t>mssql.query</a:t>
            </a:r>
            <a:r>
              <a:rPr lang="en-US" sz="2800" dirty="0" smtClean="0">
                <a:solidFill>
                  <a:srgbClr val="000000"/>
                </a:solidFill>
              </a:rPr>
              <a:t>(</a:t>
            </a:r>
            <a:r>
              <a:rPr lang="en-US" sz="2800" dirty="0" smtClean="0">
                <a:solidFill>
                  <a:srgbClr val="A31515"/>
                </a:solidFill>
              </a:rPr>
              <a:t>‘exec </a:t>
            </a:r>
            <a:r>
              <a:rPr lang="en-US" sz="2800" dirty="0" err="1" smtClean="0">
                <a:solidFill>
                  <a:srgbClr val="A31515"/>
                </a:solidFill>
              </a:rPr>
              <a:t>sprocDoStuff</a:t>
            </a:r>
            <a:r>
              <a:rPr lang="en-US" sz="2800" dirty="0" smtClean="0">
                <a:solidFill>
                  <a:srgbClr val="A31515"/>
                </a:solidFill>
              </a:rPr>
              <a:t>()'</a:t>
            </a:r>
            <a:r>
              <a:rPr lang="en-US" sz="2800" dirty="0" smtClean="0">
                <a:solidFill>
                  <a:srgbClr val="000000"/>
                </a:solidFill>
              </a:rPr>
              <a:t>, </a:t>
            </a:r>
            <a:r>
              <a:rPr lang="en-US" sz="2800" dirty="0">
                <a:solidFill>
                  <a:srgbClr val="000000"/>
                </a:solidFill>
              </a:rPr>
              <a:t>	{ success: </a:t>
            </a:r>
            <a:r>
              <a:rPr lang="en-US" sz="2800" dirty="0">
                <a:solidFill>
                  <a:srgbClr val="0000FF"/>
                </a:solidFill>
              </a:rPr>
              <a:t>function</a:t>
            </a:r>
            <a:r>
              <a:rPr lang="en-US" sz="2800" dirty="0">
                <a:solidFill>
                  <a:srgbClr val="000000"/>
                </a:solidFill>
              </a:rPr>
              <a:t>(results) { 					console.log(results); </a:t>
            </a:r>
          </a:p>
          <a:p>
            <a:r>
              <a:rPr lang="en-US" sz="2800" dirty="0">
                <a:solidFill>
                  <a:srgbClr val="000000"/>
                </a:solidFill>
              </a:rPr>
              <a:t>		} </a:t>
            </a:r>
          </a:p>
          <a:p>
            <a:r>
              <a:rPr lang="en-US" sz="2800" dirty="0">
                <a:solidFill>
                  <a:srgbClr val="000000"/>
                </a:solidFill>
              </a:rPr>
              <a:t>	}</a:t>
            </a:r>
          </a:p>
          <a:p>
            <a:r>
              <a:rPr lang="en-US" sz="2800" dirty="0">
                <a:solidFill>
                  <a:srgbClr val="000000"/>
                </a:solidFill>
              </a:rPr>
              <a:t>); </a:t>
            </a:r>
            <a:endParaRPr lang="en-US" sz="2800" dirty="0"/>
          </a:p>
        </p:txBody>
      </p:sp>
    </p:spTree>
    <p:extLst>
      <p:ext uri="{BB962C8B-B14F-4D97-AF65-F5344CB8AC3E}">
        <p14:creationId xmlns:p14="http://schemas.microsoft.com/office/powerpoint/2010/main" val="4199569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0.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8.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3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Metro_TT_Blue_16x9_02-12">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TechEd_2012_Template_16x9</Template>
  <TotalTime>0</TotalTime>
  <Words>2569</Words>
  <Application>Microsoft Office PowerPoint</Application>
  <PresentationFormat>Custom</PresentationFormat>
  <Paragraphs>483</Paragraphs>
  <Slides>27</Slides>
  <Notes>25</Notes>
  <HiddenSlides>1</HiddenSlides>
  <MMClips>0</MMClips>
  <ScaleCrop>false</ScaleCrop>
  <HeadingPairs>
    <vt:vector size="6" baseType="variant">
      <vt:variant>
        <vt:lpstr>Fonts Used</vt:lpstr>
      </vt:variant>
      <vt:variant>
        <vt:i4>8</vt:i4>
      </vt:variant>
      <vt:variant>
        <vt:lpstr>Theme</vt:lpstr>
      </vt:variant>
      <vt:variant>
        <vt:i4>12</vt:i4>
      </vt:variant>
      <vt:variant>
        <vt:lpstr>Slide Titles</vt:lpstr>
      </vt:variant>
      <vt:variant>
        <vt:i4>27</vt:i4>
      </vt:variant>
    </vt:vector>
  </HeadingPairs>
  <TitlesOfParts>
    <vt:vector size="47" baseType="lpstr">
      <vt:lpstr>Arial</vt:lpstr>
      <vt:lpstr>Calibri</vt:lpstr>
      <vt:lpstr>Consolas</vt:lpstr>
      <vt:lpstr>Segoe</vt:lpstr>
      <vt:lpstr>Segoe UI</vt:lpstr>
      <vt:lpstr>Segoe UI Light</vt:lpstr>
      <vt:lpstr>Times New Roman</vt:lpstr>
      <vt:lpstr>Wingdings</vt:lpstr>
      <vt:lpstr>MS1444_Windows Azure Template 16x9_r08b</vt:lpstr>
      <vt:lpstr>White with Consolas font for code slides</vt:lpstr>
      <vt:lpstr>Windows_Azure_DevCamp_16x9_Template - FINAL2</vt:lpstr>
      <vt:lpstr>Accent Color Transition Slides</vt:lpstr>
      <vt:lpstr>Windows_Azure_DevCamp_16x9_Template</vt:lpstr>
      <vt:lpstr>MS1444_Windows Azure Template 16x9_r08a</vt:lpstr>
      <vt:lpstr>1_MS1444_Windows Azure Template 16x9_r08a</vt:lpstr>
      <vt:lpstr>2_MS1444_Windows Azure Template 16x9_r08a</vt:lpstr>
      <vt:lpstr>1_MS1444_Windows Azure Template 16x9_r08b</vt:lpstr>
      <vt:lpstr>3_MS1444_Windows Azure Template 16x9_r08a</vt:lpstr>
      <vt:lpstr>Azure_PPT_template 1</vt:lpstr>
      <vt:lpstr>Metro_TT_Blue_16x9_02-12</vt:lpstr>
      <vt:lpstr>Building Windows Store Apps with Windows Azure Mobile Services</vt:lpstr>
      <vt:lpstr>Demo Scripts</vt:lpstr>
      <vt:lpstr>PowerPoint Presentation</vt:lpstr>
      <vt:lpstr>What is Windows Azure Mobile Services?</vt:lpstr>
      <vt:lpstr>Key Scenarios</vt:lpstr>
      <vt:lpstr>Getting Started  a backend for your mobile app in minutes</vt:lpstr>
      <vt:lpstr>Structured Storage</vt:lpstr>
      <vt:lpstr>Server Scripts</vt:lpstr>
      <vt:lpstr>Server Logic</vt:lpstr>
      <vt:lpstr>REST API to SQL type mappings</vt:lpstr>
      <vt:lpstr>Server Scripts  adding server scripts on CRUD operations</vt:lpstr>
      <vt:lpstr>Push Notification Lifecycle Overview</vt:lpstr>
      <vt:lpstr>Push Notifications</vt:lpstr>
      <vt:lpstr>Push Notifications</vt:lpstr>
      <vt:lpstr>Auth*</vt:lpstr>
      <vt:lpstr>Adding Authentication  hooking up Twitter in minutes</vt:lpstr>
      <vt:lpstr>Scheduler</vt:lpstr>
      <vt:lpstr>Demo Poll Twitter and send notification on a schedule</vt:lpstr>
      <vt:lpstr>Diagnostics, Logging and Scale</vt:lpstr>
      <vt:lpstr>Diagnostics, Logging, Scale </vt:lpstr>
      <vt:lpstr>Pricing during Preview</vt:lpstr>
      <vt:lpstr>Pricing Example:</vt:lpstr>
      <vt:lpstr>Don’t forget: Member Offers</vt:lpstr>
      <vt:lpstr>Summary</vt:lpstr>
      <vt:lpstr>Useful Resources</vt:lpstr>
      <vt:lpstr>Q&amp;A</vt:lpstr>
      <vt:lpstr>PowerPoint Presentation</vt:lpstr>
    </vt:vector>
  </TitlesOfParts>
  <LinksUpToDate>false</LinksUpToDate>
  <SharedDoc>false</SharedDoc>
  <HyperlinksChanged>false</HyperlinksChanged>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Nick Harris</dc:creator>
  <cp:lastModifiedBy/>
  <cp:revision>1</cp:revision>
  <dcterms:created xsi:type="dcterms:W3CDTF">2012-06-15T05:40:38Z</dcterms:created>
  <dcterms:modified xsi:type="dcterms:W3CDTF">2013-03-25T23:14:20Z</dcterms:modified>
  <dc:title>Building Connected Windows 8 Apps with Windows Azure Mobile Services</dc:title>
  <cp:version>1.0.3</cp:version>
  <dc:description>The best Windows 8 apps are connected to the cloud.  In this presentation you will see how to use Windows Azure Mobile Services to add structured storage, integrated authentication and even Push Notifications to your Windows 8 Store app in minutes.  
by Nick Harrishttp://twitter.com/cloudnick
http://www.nickharris.net
</dc:description>
</cp:coreProperties>
</file>